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5.xml" ContentType="application/vnd.openxmlformats-officedocument.themeOverr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6.xml" ContentType="application/vnd.openxmlformats-officedocument.themeOverr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305" r:id="rId5"/>
    <p:sldId id="311" r:id="rId6"/>
    <p:sldId id="312" r:id="rId7"/>
    <p:sldId id="313" r:id="rId8"/>
    <p:sldId id="314" r:id="rId9"/>
    <p:sldId id="315" r:id="rId10"/>
    <p:sldId id="316" r:id="rId11"/>
    <p:sldId id="317" r:id="rId12"/>
    <p:sldId id="318" r:id="rId13"/>
    <p:sldId id="319" r:id="rId14"/>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1D086-4BA2-450F-994F-D6331A253AAF}" v="1" dt="2022-03-15T18:56:11.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6" d="100"/>
          <a:sy n="66" d="100"/>
        </p:scale>
        <p:origin x="600" y="32"/>
      </p:cViewPr>
      <p:guideLst/>
    </p:cSldViewPr>
  </p:slideViewPr>
  <p:notesTextViewPr>
    <p:cViewPr>
      <p:scale>
        <a:sx n="1" d="1"/>
        <a:sy n="1" d="1"/>
      </p:scale>
      <p:origin x="0" y="0"/>
    </p:cViewPr>
  </p:notesText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noever@ejoe.at" userId="f978d2bbba8550b4" providerId="LiveId" clId="{B6A1D086-4BA2-450F-994F-D6331A253AAF}"/>
    <pc:docChg chg="custSel modSld">
      <pc:chgData name="b.noever@ejoe.at" userId="f978d2bbba8550b4" providerId="LiveId" clId="{B6A1D086-4BA2-450F-994F-D6331A253AAF}" dt="2022-03-15T18:57:31.852" v="84" actId="403"/>
      <pc:docMkLst>
        <pc:docMk/>
      </pc:docMkLst>
      <pc:sldChg chg="modSp mod">
        <pc:chgData name="b.noever@ejoe.at" userId="f978d2bbba8550b4" providerId="LiveId" clId="{B6A1D086-4BA2-450F-994F-D6331A253AAF}" dt="2022-03-15T18:57:31.852" v="84" actId="403"/>
        <pc:sldMkLst>
          <pc:docMk/>
          <pc:sldMk cId="1946576508" sldId="305"/>
        </pc:sldMkLst>
        <pc:spChg chg="mod">
          <ac:chgData name="b.noever@ejoe.at" userId="f978d2bbba8550b4" providerId="LiveId" clId="{B6A1D086-4BA2-450F-994F-D6331A253AAF}" dt="2022-03-15T18:57:31.852" v="84" actId="403"/>
          <ac:spMkLst>
            <pc:docMk/>
            <pc:sldMk cId="1946576508" sldId="305"/>
            <ac:spMk id="3" creationId="{DB93FB3F-A8D4-46D3-A1C6-C79C64563729}"/>
          </ac:spMkLst>
        </pc:spChg>
      </pc:sldChg>
      <pc:sldChg chg="modSp mod">
        <pc:chgData name="b.noever@ejoe.at" userId="f978d2bbba8550b4" providerId="LiveId" clId="{B6A1D086-4BA2-450F-994F-D6331A253AAF}" dt="2022-03-15T18:54:20.803" v="50" actId="403"/>
        <pc:sldMkLst>
          <pc:docMk/>
          <pc:sldMk cId="651443823" sldId="311"/>
        </pc:sldMkLst>
        <pc:spChg chg="mod">
          <ac:chgData name="b.noever@ejoe.at" userId="f978d2bbba8550b4" providerId="LiveId" clId="{B6A1D086-4BA2-450F-994F-D6331A253AAF}" dt="2022-03-15T18:14:26.143" v="5" actId="20577"/>
          <ac:spMkLst>
            <pc:docMk/>
            <pc:sldMk cId="651443823" sldId="311"/>
            <ac:spMk id="2" creationId="{D63C606D-E560-4820-9C3E-3B881D30AD5A}"/>
          </ac:spMkLst>
        </pc:spChg>
        <pc:graphicFrameChg chg="modGraphic">
          <ac:chgData name="b.noever@ejoe.at" userId="f978d2bbba8550b4" providerId="LiveId" clId="{B6A1D086-4BA2-450F-994F-D6331A253AAF}" dt="2022-03-15T18:54:20.803" v="50" actId="403"/>
          <ac:graphicFrameMkLst>
            <pc:docMk/>
            <pc:sldMk cId="651443823" sldId="311"/>
            <ac:graphicFrameMk id="5" creationId="{D6E2B9AC-73A3-4B9A-84F6-A0F50427C9AE}"/>
          </ac:graphicFrameMkLst>
        </pc:graphicFrameChg>
      </pc:sldChg>
      <pc:sldChg chg="modSp mod">
        <pc:chgData name="b.noever@ejoe.at" userId="f978d2bbba8550b4" providerId="LiveId" clId="{B6A1D086-4BA2-450F-994F-D6331A253AAF}" dt="2022-03-15T18:54:49.775" v="56" actId="403"/>
        <pc:sldMkLst>
          <pc:docMk/>
          <pc:sldMk cId="1907690232" sldId="312"/>
        </pc:sldMkLst>
        <pc:graphicFrameChg chg="modGraphic">
          <ac:chgData name="b.noever@ejoe.at" userId="f978d2bbba8550b4" providerId="LiveId" clId="{B6A1D086-4BA2-450F-994F-D6331A253AAF}" dt="2022-03-15T18:54:49.775" v="56" actId="403"/>
          <ac:graphicFrameMkLst>
            <pc:docMk/>
            <pc:sldMk cId="1907690232" sldId="312"/>
            <ac:graphicFrameMk id="5" creationId="{D6E2B9AC-73A3-4B9A-84F6-A0F50427C9AE}"/>
          </ac:graphicFrameMkLst>
        </pc:graphicFrameChg>
      </pc:sldChg>
      <pc:sldChg chg="modSp mod">
        <pc:chgData name="b.noever@ejoe.at" userId="f978d2bbba8550b4" providerId="LiveId" clId="{B6A1D086-4BA2-450F-994F-D6331A253AAF}" dt="2022-03-15T18:55:42.851" v="62" actId="403"/>
        <pc:sldMkLst>
          <pc:docMk/>
          <pc:sldMk cId="143614469" sldId="313"/>
        </pc:sldMkLst>
        <pc:graphicFrameChg chg="modGraphic">
          <ac:chgData name="b.noever@ejoe.at" userId="f978d2bbba8550b4" providerId="LiveId" clId="{B6A1D086-4BA2-450F-994F-D6331A253AAF}" dt="2022-03-15T18:55:42.851" v="62" actId="403"/>
          <ac:graphicFrameMkLst>
            <pc:docMk/>
            <pc:sldMk cId="143614469" sldId="313"/>
            <ac:graphicFrameMk id="5" creationId="{D6E2B9AC-73A3-4B9A-84F6-A0F50427C9AE}"/>
          </ac:graphicFrameMkLst>
        </pc:graphicFrameChg>
      </pc:sldChg>
      <pc:sldChg chg="modSp mod">
        <pc:chgData name="b.noever@ejoe.at" userId="f978d2bbba8550b4" providerId="LiveId" clId="{B6A1D086-4BA2-450F-994F-D6331A253AAF}" dt="2022-03-15T18:56:11.321" v="69" actId="20577"/>
        <pc:sldMkLst>
          <pc:docMk/>
          <pc:sldMk cId="361062527" sldId="314"/>
        </pc:sldMkLst>
        <pc:graphicFrameChg chg="mod modGraphic">
          <ac:chgData name="b.noever@ejoe.at" userId="f978d2bbba8550b4" providerId="LiveId" clId="{B6A1D086-4BA2-450F-994F-D6331A253AAF}" dt="2022-03-15T18:56:11.321" v="69" actId="20577"/>
          <ac:graphicFrameMkLst>
            <pc:docMk/>
            <pc:sldMk cId="361062527" sldId="314"/>
            <ac:graphicFrameMk id="5" creationId="{D6E2B9AC-73A3-4B9A-84F6-A0F50427C9AE}"/>
          </ac:graphicFrameMkLst>
        </pc:graphicFrameChg>
      </pc:sldChg>
      <pc:sldChg chg="modSp mod">
        <pc:chgData name="b.noever@ejoe.at" userId="f978d2bbba8550b4" providerId="LiveId" clId="{B6A1D086-4BA2-450F-994F-D6331A253AAF}" dt="2022-03-15T18:56:37.421" v="75" actId="403"/>
        <pc:sldMkLst>
          <pc:docMk/>
          <pc:sldMk cId="676328502" sldId="315"/>
        </pc:sldMkLst>
        <pc:graphicFrameChg chg="modGraphic">
          <ac:chgData name="b.noever@ejoe.at" userId="f978d2bbba8550b4" providerId="LiveId" clId="{B6A1D086-4BA2-450F-994F-D6331A253AAF}" dt="2022-03-15T18:56:37.421" v="75" actId="403"/>
          <ac:graphicFrameMkLst>
            <pc:docMk/>
            <pc:sldMk cId="676328502" sldId="315"/>
            <ac:graphicFrameMk id="5" creationId="{D6E2B9AC-73A3-4B9A-84F6-A0F50427C9AE}"/>
          </ac:graphicFrameMkLst>
        </pc:graphicFrameChg>
      </pc:sldChg>
      <pc:sldChg chg="modSp mod">
        <pc:chgData name="b.noever@ejoe.at" userId="f978d2bbba8550b4" providerId="LiveId" clId="{B6A1D086-4BA2-450F-994F-D6331A253AAF}" dt="2022-03-13T17:53:51.278" v="2" actId="14100"/>
        <pc:sldMkLst>
          <pc:docMk/>
          <pc:sldMk cId="3285846957" sldId="318"/>
        </pc:sldMkLst>
        <pc:spChg chg="mod">
          <ac:chgData name="b.noever@ejoe.at" userId="f978d2bbba8550b4" providerId="LiveId" clId="{B6A1D086-4BA2-450F-994F-D6331A253AAF}" dt="2022-03-13T17:52:49.763" v="1" actId="20577"/>
          <ac:spMkLst>
            <pc:docMk/>
            <pc:sldMk cId="3285846957" sldId="318"/>
            <ac:spMk id="2" creationId="{E4D44E19-3D1B-4B5B-ACF2-AB4D8EEDE6B2}"/>
          </ac:spMkLst>
        </pc:spChg>
        <pc:spChg chg="mod">
          <ac:chgData name="b.noever@ejoe.at" userId="f978d2bbba8550b4" providerId="LiveId" clId="{B6A1D086-4BA2-450F-994F-D6331A253AAF}" dt="2022-03-13T17:53:51.278" v="2" actId="14100"/>
          <ac:spMkLst>
            <pc:docMk/>
            <pc:sldMk cId="3285846957" sldId="318"/>
            <ac:spMk id="4" creationId="{829394E1-A33B-41C9-AA2F-69A31D00831E}"/>
          </ac:spMkLst>
        </pc:spChg>
      </pc:sldChg>
      <pc:sldChg chg="modSp mod">
        <pc:chgData name="b.noever@ejoe.at" userId="f978d2bbba8550b4" providerId="LiveId" clId="{B6A1D086-4BA2-450F-994F-D6331A253AAF}" dt="2022-03-15T18:14:41.290" v="44" actId="20577"/>
        <pc:sldMkLst>
          <pc:docMk/>
          <pc:sldMk cId="2959598198" sldId="319"/>
        </pc:sldMkLst>
        <pc:spChg chg="mod">
          <ac:chgData name="b.noever@ejoe.at" userId="f978d2bbba8550b4" providerId="LiveId" clId="{B6A1D086-4BA2-450F-994F-D6331A253AAF}" dt="2022-03-15T18:14:41.290" v="44" actId="20577"/>
          <ac:spMkLst>
            <pc:docMk/>
            <pc:sldMk cId="2959598198" sldId="319"/>
            <ac:spMk id="2" creationId="{2EEF7960-89DE-4823-92B2-584F680EEE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dgm:spPr/>
      <dgm:t>
        <a:bodyPr rtlCol="0"/>
        <a:lstStyle/>
        <a:p>
          <a:pPr rtl="0"/>
          <a:r>
            <a:rPr lang="de-DE" noProof="0" dirty="0"/>
            <a:t>A</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FA711432-52FF-449A-96AC-E9B964DAEC35}">
      <dgm:prSet custT="1"/>
      <dgm:spPr/>
      <dgm:t>
        <a:bodyPr rtlCol="0"/>
        <a:lstStyle/>
        <a:p>
          <a:pPr rtl="0"/>
          <a:r>
            <a:rPr lang="de-AT" sz="1600" noProof="0" dirty="0"/>
            <a:t>Aufstehen, Kaffee/Tee, Gottesdienst – Kirchcafé mit lecker Keksen </a:t>
          </a:r>
          <a:r>
            <a:rPr lang="de-DE" sz="1600" noProof="0" dirty="0"/>
            <a:t> </a:t>
          </a:r>
        </a:p>
      </dgm:t>
    </dgm:pt>
    <dgm:pt modelId="{548254CE-91A1-47E3-A412-38531D7A795D}" type="parTrans" cxnId="{517CB325-62EC-4E0E-91C0-0C1B58BB5F0A}">
      <dgm:prSet/>
      <dgm:spPr/>
      <dgm:t>
        <a:bodyPr rtlCol="0"/>
        <a:lstStyle/>
        <a:p>
          <a:pPr rtl="0"/>
          <a:endParaRPr lang="de-DE" noProof="0" dirty="0"/>
        </a:p>
      </dgm:t>
    </dgm:pt>
    <dgm:pt modelId="{C416A550-A52D-406F-B186-5FDD3F472F71}" type="sibTrans" cxnId="{517CB325-62EC-4E0E-91C0-0C1B58BB5F0A}">
      <dgm:prSet/>
      <dgm:spPr/>
      <dgm:t>
        <a:bodyPr rtlCol="0"/>
        <a:lstStyle/>
        <a:p>
          <a:pPr rtl="0"/>
          <a:endParaRPr lang="de-DE" noProof="0" dirty="0"/>
        </a:p>
      </dgm:t>
    </dgm:pt>
    <dgm:pt modelId="{784C4D9C-6BD9-46A6-818E-2F9E32A0005D}">
      <dgm:prSet/>
      <dgm:spPr/>
      <dgm:t>
        <a:bodyPr rtlCol="0"/>
        <a:lstStyle/>
        <a:p>
          <a:pPr rtl="0"/>
          <a:r>
            <a:rPr lang="de-DE" noProof="0" dirty="0"/>
            <a:t>B</a:t>
          </a:r>
        </a:p>
      </dgm:t>
    </dgm:pt>
    <dgm:pt modelId="{8A955203-16FE-4E4A-A198-0745DE545A9D}" type="parTrans" cxnId="{46802EFC-9BBB-47EF-8ED9-9055FA2CDFB1}">
      <dgm:prSet/>
      <dgm:spPr/>
      <dgm:t>
        <a:bodyPr rtlCol="0"/>
        <a:lstStyle/>
        <a:p>
          <a:pPr rtl="0"/>
          <a:endParaRPr lang="de-DE" noProof="0" dirty="0"/>
        </a:p>
      </dgm:t>
    </dgm:pt>
    <dgm:pt modelId="{C821C06E-AE69-427E-BAC3-DD095C5F5DE2}" type="sibTrans" cxnId="{46802EFC-9BBB-47EF-8ED9-9055FA2CDFB1}">
      <dgm:prSet/>
      <dgm:spPr/>
      <dgm:t>
        <a:bodyPr rtlCol="0"/>
        <a:lstStyle/>
        <a:p>
          <a:pPr rtl="0"/>
          <a:endParaRPr lang="de-DE" noProof="0" dirty="0"/>
        </a:p>
      </dgm:t>
    </dgm:pt>
    <dgm:pt modelId="{D0A82FB8-1752-4D6F-8410-65D45BE9561E}">
      <dgm:prSet custT="1"/>
      <dgm:spPr/>
      <dgm:t>
        <a:bodyPr rtlCol="0"/>
        <a:lstStyle/>
        <a:p>
          <a:pPr rtl="0"/>
          <a:r>
            <a:rPr lang="de-DE" sz="1600" noProof="0" dirty="0"/>
            <a:t>Cartoons und Ausschlafen…ich war ja guten Gewissens schon Samstags im Abendgottesdienst mit Gospelmusik 😉 </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2B69C150-C962-46ED-A032-6DFF25CF63C4}">
      <dgm:prSet/>
      <dgm:spPr/>
      <dgm:t>
        <a:bodyPr rtlCol="0"/>
        <a:lstStyle/>
        <a:p>
          <a:pPr rtl="0"/>
          <a:r>
            <a:rPr lang="de-DE" noProof="0" dirty="0"/>
            <a:t>C</a:t>
          </a:r>
        </a:p>
      </dgm:t>
    </dgm:pt>
    <dgm:pt modelId="{985FED35-869E-42B1-BCFA-A365B4BDACEE}" type="parTrans" cxnId="{32E6360B-3755-4D38-8AB6-CAC505AB303E}">
      <dgm:prSet/>
      <dgm:spPr/>
      <dgm:t>
        <a:bodyPr rtlCol="0"/>
        <a:lstStyle/>
        <a:p>
          <a:pPr rtl="0"/>
          <a:endParaRPr lang="de-DE" noProof="0" dirty="0"/>
        </a:p>
      </dgm:t>
    </dgm:pt>
    <dgm:pt modelId="{C2F2AFDD-9240-4783-9934-D9D85FC72453}" type="sibTrans" cxnId="{32E6360B-3755-4D38-8AB6-CAC505AB303E}">
      <dgm:prSet/>
      <dgm:spPr/>
      <dgm:t>
        <a:bodyPr rtlCol="0"/>
        <a:lstStyle/>
        <a:p>
          <a:pPr rtl="0"/>
          <a:endParaRPr lang="de-DE" noProof="0" dirty="0"/>
        </a:p>
      </dgm:t>
    </dgm:pt>
    <dgm:pt modelId="{F8C565CB-F02F-49DD-8F1A-E2D32306B445}">
      <dgm:prSet custT="1"/>
      <dgm:spPr/>
      <dgm:t>
        <a:bodyPr rtlCol="0"/>
        <a:lstStyle/>
        <a:p>
          <a:pPr rtl="0"/>
          <a:r>
            <a:rPr lang="de-DE" sz="1600" noProof="0" dirty="0"/>
            <a:t>Brunchen mit Freund*innen, danach Spaziergang mit Podcast im Ohr, abends Poetry Slam </a:t>
          </a:r>
        </a:p>
      </dgm:t>
    </dgm:pt>
    <dgm:pt modelId="{116086E4-3DA2-4410-9B39-9F62847B9BDE}" type="parTrans" cxnId="{ADD64242-AC47-4D8E-B6CF-E68B6EBBE21C}">
      <dgm:prSet/>
      <dgm:spPr/>
      <dgm:t>
        <a:bodyPr rtlCol="0"/>
        <a:lstStyle/>
        <a:p>
          <a:pPr rtl="0"/>
          <a:endParaRPr lang="de-DE" noProof="0" dirty="0"/>
        </a:p>
      </dgm:t>
    </dgm:pt>
    <dgm:pt modelId="{CF4455B3-6B7C-4013-9023-23B5421D7AF5}" type="sibTrans" cxnId="{ADD64242-AC47-4D8E-B6CF-E68B6EBBE21C}">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t>
        <a:bodyPr/>
        <a:lstStyle/>
        <a:p>
          <a:endParaRPr lang="de-DE"/>
        </a:p>
      </dgm:t>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dgm:presLayoutVars>
          <dgm:chMax val="1"/>
          <dgm:chPref val="1"/>
          <dgm:bulletEnabled val="1"/>
        </dgm:presLayoutVars>
      </dgm:prSet>
      <dgm:spPr/>
      <dgm:t>
        <a:bodyPr/>
        <a:lstStyle/>
        <a:p>
          <a:endParaRPr lang="de-DE"/>
        </a:p>
      </dgm:t>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t>
        <a:bodyPr/>
        <a:lstStyle/>
        <a:p>
          <a:endParaRPr lang="de-DE"/>
        </a:p>
      </dgm:t>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custLinFactNeighborX="-23" custLinFactNeighborY="-23898">
        <dgm:presLayoutVars>
          <dgm:chMax val="1"/>
          <dgm:chPref val="1"/>
          <dgm:bulletEnabled val="1"/>
        </dgm:presLayoutVars>
      </dgm:prSet>
      <dgm:spPr/>
      <dgm:t>
        <a:bodyPr/>
        <a:lstStyle/>
        <a:p>
          <a:endParaRPr lang="de-DE"/>
        </a:p>
      </dgm:t>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t>
        <a:bodyPr/>
        <a:lstStyle/>
        <a:p>
          <a:endParaRPr lang="de-DE"/>
        </a:p>
      </dgm:t>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dgm:presLayoutVars>
          <dgm:chMax val="1"/>
          <dgm:chPref val="1"/>
          <dgm:bulletEnabled val="1"/>
        </dgm:presLayoutVars>
      </dgm:prSet>
      <dgm:spPr/>
      <dgm:t>
        <a:bodyPr/>
        <a:lstStyle/>
        <a:p>
          <a:endParaRPr lang="de-DE"/>
        </a:p>
      </dgm:t>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t>
        <a:bodyPr/>
        <a:lstStyle/>
        <a:p>
          <a:endParaRPr lang="de-DE"/>
        </a:p>
      </dgm:t>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FEB8B378-063C-43BD-B48F-8704453FCE39}" type="presOf" srcId="{F8C565CB-F02F-49DD-8F1A-E2D32306B445}" destId="{5401E5BC-5137-49E4-9201-53966AC64854}" srcOrd="0" destOrd="0" presId="urn:microsoft.com/office/officeart/2016/7/layout/HexagonTimeline"/>
    <dgm:cxn modelId="{E68B4513-2346-4BC4-A736-5E30B7B2BE9E}" type="presOf" srcId="{D0A82FB8-1752-4D6F-8410-65D45BE9561E}" destId="{4EBF67CA-7B13-4FE6-A5D4-F2B5DBB8EF10}"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46802EFC-9BBB-47EF-8ED9-9055FA2CDFB1}" srcId="{B52194AD-BC1D-40A5-8061-74ED970CF0EC}" destId="{784C4D9C-6BD9-46A6-818E-2F9E32A0005D}" srcOrd="1" destOrd="0" parTransId="{8A955203-16FE-4E4A-A198-0745DE545A9D}" sibTransId="{C821C06E-AE69-427E-BAC3-DD095C5F5DE2}"/>
    <dgm:cxn modelId="{53019453-0969-41D9-8CC8-44ED82421A39}" type="presOf" srcId="{B52194AD-BC1D-40A5-8061-74ED970CF0EC}" destId="{CF9C7F8B-ACA5-4AF8-A08B-0E80CF03A32B}"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32E6360B-3755-4D38-8AB6-CAC505AB303E}" srcId="{B52194AD-BC1D-40A5-8061-74ED970CF0EC}" destId="{2B69C150-C962-46ED-A032-6DFF25CF63C4}" srcOrd="2" destOrd="0" parTransId="{985FED35-869E-42B1-BCFA-A365B4BDACEE}" sibTransId="{C2F2AFDD-9240-4783-9934-D9D85FC72453}"/>
    <dgm:cxn modelId="{7B132C82-C23B-42A3-ABBB-55E47E316820}" type="presOf" srcId="{784C4D9C-6BD9-46A6-818E-2F9E32A0005D}" destId="{8EAC610B-FC2D-4E66-A096-2E23A75E8CE6}"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dgm:spPr/>
      <dgm:t>
        <a:bodyPr rtlCol="0"/>
        <a:lstStyle/>
        <a:p>
          <a:pPr rtl="0"/>
          <a:r>
            <a:rPr lang="de-DE" noProof="0" dirty="0"/>
            <a:t>A</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FA711432-52FF-449A-96AC-E9B964DAEC35}">
      <dgm:prSet custT="1"/>
      <dgm:spPr/>
      <dgm:t>
        <a:bodyPr rtlCol="0"/>
        <a:lstStyle/>
        <a:p>
          <a:pPr rtl="0"/>
          <a:r>
            <a:rPr lang="de-DE" sz="1600" noProof="0" dirty="0"/>
            <a:t>Großer Gott, wir loben dich – </a:t>
          </a:r>
          <a:r>
            <a:rPr lang="de-DE" sz="1600" noProof="0" dirty="0" err="1"/>
            <a:t>Evang</a:t>
          </a:r>
          <a:r>
            <a:rPr lang="de-DE" sz="1600" noProof="0" dirty="0"/>
            <a:t>. Gesangbuch</a:t>
          </a:r>
        </a:p>
      </dgm:t>
    </dgm:pt>
    <dgm:pt modelId="{548254CE-91A1-47E3-A412-38531D7A795D}" type="parTrans" cxnId="{517CB325-62EC-4E0E-91C0-0C1B58BB5F0A}">
      <dgm:prSet/>
      <dgm:spPr/>
      <dgm:t>
        <a:bodyPr rtlCol="0"/>
        <a:lstStyle/>
        <a:p>
          <a:pPr rtl="0"/>
          <a:endParaRPr lang="de-DE" noProof="0" dirty="0"/>
        </a:p>
      </dgm:t>
    </dgm:pt>
    <dgm:pt modelId="{C416A550-A52D-406F-B186-5FDD3F472F71}" type="sibTrans" cxnId="{517CB325-62EC-4E0E-91C0-0C1B58BB5F0A}">
      <dgm:prSet/>
      <dgm:spPr/>
      <dgm:t>
        <a:bodyPr rtlCol="0"/>
        <a:lstStyle/>
        <a:p>
          <a:pPr rtl="0"/>
          <a:endParaRPr lang="de-DE" noProof="0" dirty="0"/>
        </a:p>
      </dgm:t>
    </dgm:pt>
    <dgm:pt modelId="{784C4D9C-6BD9-46A6-818E-2F9E32A0005D}">
      <dgm:prSet/>
      <dgm:spPr/>
      <dgm:t>
        <a:bodyPr rtlCol="0"/>
        <a:lstStyle/>
        <a:p>
          <a:pPr rtl="0"/>
          <a:r>
            <a:rPr lang="de-DE" noProof="0" dirty="0"/>
            <a:t>B</a:t>
          </a:r>
        </a:p>
      </dgm:t>
    </dgm:pt>
    <dgm:pt modelId="{8A955203-16FE-4E4A-A198-0745DE545A9D}" type="parTrans" cxnId="{46802EFC-9BBB-47EF-8ED9-9055FA2CDFB1}">
      <dgm:prSet/>
      <dgm:spPr/>
      <dgm:t>
        <a:bodyPr rtlCol="0"/>
        <a:lstStyle/>
        <a:p>
          <a:pPr rtl="0"/>
          <a:endParaRPr lang="de-DE" noProof="0" dirty="0"/>
        </a:p>
      </dgm:t>
    </dgm:pt>
    <dgm:pt modelId="{C821C06E-AE69-427E-BAC3-DD095C5F5DE2}" type="sibTrans" cxnId="{46802EFC-9BBB-47EF-8ED9-9055FA2CDFB1}">
      <dgm:prSet/>
      <dgm:spPr/>
      <dgm:t>
        <a:bodyPr rtlCol="0"/>
        <a:lstStyle/>
        <a:p>
          <a:pPr rtl="0"/>
          <a:endParaRPr lang="de-DE" noProof="0" dirty="0"/>
        </a:p>
      </dgm:t>
    </dgm:pt>
    <dgm:pt modelId="{D0A82FB8-1752-4D6F-8410-65D45BE9561E}">
      <dgm:prSet custT="1"/>
      <dgm:spPr/>
      <dgm:t>
        <a:bodyPr rtlCol="0"/>
        <a:lstStyle/>
        <a:p>
          <a:pPr rtl="0"/>
          <a:r>
            <a:rPr lang="de-DE" sz="1600" noProof="0" dirty="0"/>
            <a:t>Nada </a:t>
          </a:r>
          <a:r>
            <a:rPr lang="de-DE" sz="1600" noProof="0" dirty="0" err="1"/>
            <a:t>te</a:t>
          </a:r>
          <a:r>
            <a:rPr lang="de-DE" sz="1600" noProof="0" dirty="0"/>
            <a:t> </a:t>
          </a:r>
          <a:r>
            <a:rPr lang="de-DE" sz="1600" noProof="0" dirty="0" err="1"/>
            <a:t>turbe</a:t>
          </a:r>
          <a:r>
            <a:rPr lang="de-DE" sz="1600" noProof="0" dirty="0"/>
            <a:t> - Taizé</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2B69C150-C962-46ED-A032-6DFF25CF63C4}">
      <dgm:prSet/>
      <dgm:spPr/>
      <dgm:t>
        <a:bodyPr rtlCol="0"/>
        <a:lstStyle/>
        <a:p>
          <a:pPr rtl="0"/>
          <a:r>
            <a:rPr lang="de-DE" noProof="0" dirty="0"/>
            <a:t>C</a:t>
          </a:r>
        </a:p>
      </dgm:t>
    </dgm:pt>
    <dgm:pt modelId="{985FED35-869E-42B1-BCFA-A365B4BDACEE}" type="parTrans" cxnId="{32E6360B-3755-4D38-8AB6-CAC505AB303E}">
      <dgm:prSet/>
      <dgm:spPr/>
      <dgm:t>
        <a:bodyPr rtlCol="0"/>
        <a:lstStyle/>
        <a:p>
          <a:pPr rtl="0"/>
          <a:endParaRPr lang="de-DE" noProof="0" dirty="0"/>
        </a:p>
      </dgm:t>
    </dgm:pt>
    <dgm:pt modelId="{C2F2AFDD-9240-4783-9934-D9D85FC72453}" type="sibTrans" cxnId="{32E6360B-3755-4D38-8AB6-CAC505AB303E}">
      <dgm:prSet/>
      <dgm:spPr/>
      <dgm:t>
        <a:bodyPr rtlCol="0"/>
        <a:lstStyle/>
        <a:p>
          <a:pPr rtl="0"/>
          <a:endParaRPr lang="de-DE" noProof="0" dirty="0"/>
        </a:p>
      </dgm:t>
    </dgm:pt>
    <dgm:pt modelId="{F8C565CB-F02F-49DD-8F1A-E2D32306B445}">
      <dgm:prSet custT="1"/>
      <dgm:spPr/>
      <dgm:t>
        <a:bodyPr rtlCol="0"/>
        <a:lstStyle/>
        <a:p>
          <a:pPr rtl="0"/>
          <a:r>
            <a:rPr lang="de-DE" sz="1600" noProof="0" dirty="0" err="1"/>
            <a:t>It´s</a:t>
          </a:r>
          <a:r>
            <a:rPr lang="de-DE" sz="1600" noProof="0" dirty="0"/>
            <a:t> </a:t>
          </a:r>
          <a:r>
            <a:rPr lang="de-DE" sz="1600" noProof="0" dirty="0" err="1"/>
            <a:t>my</a:t>
          </a:r>
          <a:r>
            <a:rPr lang="de-DE" sz="1600" noProof="0" dirty="0"/>
            <a:t> </a:t>
          </a:r>
          <a:r>
            <a:rPr lang="de-DE" sz="1600" noProof="0" dirty="0" err="1"/>
            <a:t>life</a:t>
          </a:r>
          <a:r>
            <a:rPr lang="de-DE" sz="1600" noProof="0" dirty="0"/>
            <a:t> – Bon Jovi</a:t>
          </a:r>
        </a:p>
      </dgm:t>
    </dgm:pt>
    <dgm:pt modelId="{116086E4-3DA2-4410-9B39-9F62847B9BDE}" type="parTrans" cxnId="{ADD64242-AC47-4D8E-B6CF-E68B6EBBE21C}">
      <dgm:prSet/>
      <dgm:spPr/>
      <dgm:t>
        <a:bodyPr rtlCol="0"/>
        <a:lstStyle/>
        <a:p>
          <a:pPr rtl="0"/>
          <a:endParaRPr lang="de-DE" noProof="0" dirty="0"/>
        </a:p>
      </dgm:t>
    </dgm:pt>
    <dgm:pt modelId="{CF4455B3-6B7C-4013-9023-23B5421D7AF5}" type="sibTrans" cxnId="{ADD64242-AC47-4D8E-B6CF-E68B6EBBE21C}">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t>
        <a:bodyPr/>
        <a:lstStyle/>
        <a:p>
          <a:endParaRPr lang="de-DE"/>
        </a:p>
      </dgm:t>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custLinFactY="47374" custLinFactNeighborX="3219" custLinFactNeighborY="100000">
        <dgm:presLayoutVars>
          <dgm:chMax val="1"/>
          <dgm:chPref val="1"/>
          <dgm:bulletEnabled val="1"/>
        </dgm:presLayoutVars>
      </dgm:prSet>
      <dgm:spPr/>
      <dgm:t>
        <a:bodyPr/>
        <a:lstStyle/>
        <a:p>
          <a:endParaRPr lang="de-DE"/>
        </a:p>
      </dgm:t>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t>
        <a:bodyPr/>
        <a:lstStyle/>
        <a:p>
          <a:endParaRPr lang="de-DE"/>
        </a:p>
      </dgm:t>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custLinFactNeighborX="-23" custLinFactNeighborY="-23898">
        <dgm:presLayoutVars>
          <dgm:chMax val="1"/>
          <dgm:chPref val="1"/>
          <dgm:bulletEnabled val="1"/>
        </dgm:presLayoutVars>
      </dgm:prSet>
      <dgm:spPr/>
      <dgm:t>
        <a:bodyPr/>
        <a:lstStyle/>
        <a:p>
          <a:endParaRPr lang="de-DE"/>
        </a:p>
      </dgm:t>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t>
        <a:bodyPr/>
        <a:lstStyle/>
        <a:p>
          <a:endParaRPr lang="de-DE"/>
        </a:p>
      </dgm:t>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custLinFactY="-37416" custLinFactNeighborX="-6437" custLinFactNeighborY="-100000">
        <dgm:presLayoutVars>
          <dgm:chMax val="1"/>
          <dgm:chPref val="1"/>
          <dgm:bulletEnabled val="1"/>
        </dgm:presLayoutVars>
      </dgm:prSet>
      <dgm:spPr/>
      <dgm:t>
        <a:bodyPr/>
        <a:lstStyle/>
        <a:p>
          <a:endParaRPr lang="de-DE"/>
        </a:p>
      </dgm:t>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t>
        <a:bodyPr/>
        <a:lstStyle/>
        <a:p>
          <a:endParaRPr lang="de-DE"/>
        </a:p>
      </dgm:t>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FEB8B378-063C-43BD-B48F-8704453FCE39}" type="presOf" srcId="{F8C565CB-F02F-49DD-8F1A-E2D32306B445}" destId="{5401E5BC-5137-49E4-9201-53966AC64854}" srcOrd="0" destOrd="0" presId="urn:microsoft.com/office/officeart/2016/7/layout/HexagonTimeline"/>
    <dgm:cxn modelId="{E68B4513-2346-4BC4-A736-5E30B7B2BE9E}" type="presOf" srcId="{D0A82FB8-1752-4D6F-8410-65D45BE9561E}" destId="{4EBF67CA-7B13-4FE6-A5D4-F2B5DBB8EF10}"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46802EFC-9BBB-47EF-8ED9-9055FA2CDFB1}" srcId="{B52194AD-BC1D-40A5-8061-74ED970CF0EC}" destId="{784C4D9C-6BD9-46A6-818E-2F9E32A0005D}" srcOrd="1" destOrd="0" parTransId="{8A955203-16FE-4E4A-A198-0745DE545A9D}" sibTransId="{C821C06E-AE69-427E-BAC3-DD095C5F5DE2}"/>
    <dgm:cxn modelId="{53019453-0969-41D9-8CC8-44ED82421A39}" type="presOf" srcId="{B52194AD-BC1D-40A5-8061-74ED970CF0EC}" destId="{CF9C7F8B-ACA5-4AF8-A08B-0E80CF03A32B}"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32E6360B-3755-4D38-8AB6-CAC505AB303E}" srcId="{B52194AD-BC1D-40A5-8061-74ED970CF0EC}" destId="{2B69C150-C962-46ED-A032-6DFF25CF63C4}" srcOrd="2" destOrd="0" parTransId="{985FED35-869E-42B1-BCFA-A365B4BDACEE}" sibTransId="{C2F2AFDD-9240-4783-9934-D9D85FC72453}"/>
    <dgm:cxn modelId="{7B132C82-C23B-42A3-ABBB-55E47E316820}" type="presOf" srcId="{784C4D9C-6BD9-46A6-818E-2F9E32A0005D}" destId="{8EAC610B-FC2D-4E66-A096-2E23A75E8CE6}"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dgm:spPr/>
      <dgm:t>
        <a:bodyPr rtlCol="0"/>
        <a:lstStyle/>
        <a:p>
          <a:pPr rtl="0"/>
          <a:r>
            <a:rPr lang="de-DE" noProof="0" dirty="0"/>
            <a:t>C</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FA711432-52FF-449A-96AC-E9B964DAEC35}">
      <dgm:prSet custT="1"/>
      <dgm:spPr/>
      <dgm:t>
        <a:bodyPr rtlCol="0"/>
        <a:lstStyle/>
        <a:p>
          <a:pPr rtl="0"/>
          <a:r>
            <a:rPr lang="de-DE" sz="1600" noProof="0" dirty="0"/>
            <a:t>Boho-Style bzw. viel Beige mit ein paar bunten Akzenten</a:t>
          </a:r>
        </a:p>
      </dgm:t>
    </dgm:pt>
    <dgm:pt modelId="{548254CE-91A1-47E3-A412-38531D7A795D}" type="parTrans" cxnId="{517CB325-62EC-4E0E-91C0-0C1B58BB5F0A}">
      <dgm:prSet/>
      <dgm:spPr/>
      <dgm:t>
        <a:bodyPr rtlCol="0"/>
        <a:lstStyle/>
        <a:p>
          <a:pPr rtl="0"/>
          <a:endParaRPr lang="de-DE" noProof="0" dirty="0"/>
        </a:p>
      </dgm:t>
    </dgm:pt>
    <dgm:pt modelId="{C416A550-A52D-406F-B186-5FDD3F472F71}" type="sibTrans" cxnId="{517CB325-62EC-4E0E-91C0-0C1B58BB5F0A}">
      <dgm:prSet/>
      <dgm:spPr/>
      <dgm:t>
        <a:bodyPr rtlCol="0"/>
        <a:lstStyle/>
        <a:p>
          <a:pPr rtl="0"/>
          <a:endParaRPr lang="de-DE" noProof="0" dirty="0"/>
        </a:p>
      </dgm:t>
    </dgm:pt>
    <dgm:pt modelId="{784C4D9C-6BD9-46A6-818E-2F9E32A0005D}">
      <dgm:prSet/>
      <dgm:spPr/>
      <dgm:t>
        <a:bodyPr rtlCol="0"/>
        <a:lstStyle/>
        <a:p>
          <a:pPr rtl="0"/>
          <a:r>
            <a:rPr lang="de-DE" noProof="0" dirty="0"/>
            <a:t>B</a:t>
          </a:r>
        </a:p>
      </dgm:t>
    </dgm:pt>
    <dgm:pt modelId="{8A955203-16FE-4E4A-A198-0745DE545A9D}" type="parTrans" cxnId="{46802EFC-9BBB-47EF-8ED9-9055FA2CDFB1}">
      <dgm:prSet/>
      <dgm:spPr/>
      <dgm:t>
        <a:bodyPr rtlCol="0"/>
        <a:lstStyle/>
        <a:p>
          <a:pPr rtl="0"/>
          <a:endParaRPr lang="de-DE" noProof="0" dirty="0"/>
        </a:p>
      </dgm:t>
    </dgm:pt>
    <dgm:pt modelId="{C821C06E-AE69-427E-BAC3-DD095C5F5DE2}" type="sibTrans" cxnId="{46802EFC-9BBB-47EF-8ED9-9055FA2CDFB1}">
      <dgm:prSet/>
      <dgm:spPr/>
      <dgm:t>
        <a:bodyPr rtlCol="0"/>
        <a:lstStyle/>
        <a:p>
          <a:pPr rtl="0"/>
          <a:endParaRPr lang="de-DE" noProof="0" dirty="0"/>
        </a:p>
      </dgm:t>
    </dgm:pt>
    <dgm:pt modelId="{D0A82FB8-1752-4D6F-8410-65D45BE9561E}">
      <dgm:prSet custT="1"/>
      <dgm:spPr/>
      <dgm:t>
        <a:bodyPr rtlCol="0"/>
        <a:lstStyle/>
        <a:p>
          <a:pPr rtl="0"/>
          <a:r>
            <a:rPr lang="de-DE" sz="1600" noProof="0" dirty="0"/>
            <a:t>Schlichte Linien, eher unaufgeregt minimalistisch</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2B69C150-C962-46ED-A032-6DFF25CF63C4}">
      <dgm:prSet/>
      <dgm:spPr/>
      <dgm:t>
        <a:bodyPr rtlCol="0"/>
        <a:lstStyle/>
        <a:p>
          <a:pPr rtl="0"/>
          <a:r>
            <a:rPr lang="de-DE" noProof="0" dirty="0"/>
            <a:t>A</a:t>
          </a:r>
        </a:p>
      </dgm:t>
    </dgm:pt>
    <dgm:pt modelId="{985FED35-869E-42B1-BCFA-A365B4BDACEE}" type="parTrans" cxnId="{32E6360B-3755-4D38-8AB6-CAC505AB303E}">
      <dgm:prSet/>
      <dgm:spPr/>
      <dgm:t>
        <a:bodyPr rtlCol="0"/>
        <a:lstStyle/>
        <a:p>
          <a:pPr rtl="0"/>
          <a:endParaRPr lang="de-DE" noProof="0" dirty="0"/>
        </a:p>
      </dgm:t>
    </dgm:pt>
    <dgm:pt modelId="{C2F2AFDD-9240-4783-9934-D9D85FC72453}" type="sibTrans" cxnId="{32E6360B-3755-4D38-8AB6-CAC505AB303E}">
      <dgm:prSet/>
      <dgm:spPr/>
      <dgm:t>
        <a:bodyPr rtlCol="0"/>
        <a:lstStyle/>
        <a:p>
          <a:pPr rtl="0"/>
          <a:endParaRPr lang="de-DE" noProof="0" dirty="0"/>
        </a:p>
      </dgm:t>
    </dgm:pt>
    <dgm:pt modelId="{F8C565CB-F02F-49DD-8F1A-E2D32306B445}">
      <dgm:prSet custT="1"/>
      <dgm:spPr/>
      <dgm:t>
        <a:bodyPr rtlCol="0"/>
        <a:lstStyle/>
        <a:p>
          <a:pPr rtl="0"/>
          <a:r>
            <a:rPr lang="de-DE" sz="1600" noProof="0" dirty="0"/>
            <a:t>Ich liebe </a:t>
          </a:r>
          <a:r>
            <a:rPr lang="de-DE" sz="1600" noProof="0" dirty="0" err="1"/>
            <a:t>Spizendeckchen</a:t>
          </a:r>
          <a:r>
            <a:rPr lang="de-DE" sz="1600" noProof="0" dirty="0"/>
            <a:t> und stehe dazu!</a:t>
          </a:r>
        </a:p>
      </dgm:t>
    </dgm:pt>
    <dgm:pt modelId="{116086E4-3DA2-4410-9B39-9F62847B9BDE}" type="parTrans" cxnId="{ADD64242-AC47-4D8E-B6CF-E68B6EBBE21C}">
      <dgm:prSet/>
      <dgm:spPr/>
      <dgm:t>
        <a:bodyPr rtlCol="0"/>
        <a:lstStyle/>
        <a:p>
          <a:pPr rtl="0"/>
          <a:endParaRPr lang="de-DE" noProof="0" dirty="0"/>
        </a:p>
      </dgm:t>
    </dgm:pt>
    <dgm:pt modelId="{CF4455B3-6B7C-4013-9023-23B5421D7AF5}" type="sibTrans" cxnId="{ADD64242-AC47-4D8E-B6CF-E68B6EBBE21C}">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t>
        <a:bodyPr/>
        <a:lstStyle/>
        <a:p>
          <a:endParaRPr lang="de-DE"/>
        </a:p>
      </dgm:t>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dgm:presLayoutVars>
          <dgm:chMax val="1"/>
          <dgm:chPref val="1"/>
          <dgm:bulletEnabled val="1"/>
        </dgm:presLayoutVars>
      </dgm:prSet>
      <dgm:spPr/>
      <dgm:t>
        <a:bodyPr/>
        <a:lstStyle/>
        <a:p>
          <a:endParaRPr lang="de-DE"/>
        </a:p>
      </dgm:t>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t>
        <a:bodyPr/>
        <a:lstStyle/>
        <a:p>
          <a:endParaRPr lang="de-DE"/>
        </a:p>
      </dgm:t>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custLinFactY="100000" custLinFactNeighborX="3911" custLinFactNeighborY="187180">
        <dgm:presLayoutVars>
          <dgm:chMax val="1"/>
          <dgm:chPref val="1"/>
          <dgm:bulletEnabled val="1"/>
        </dgm:presLayoutVars>
      </dgm:prSet>
      <dgm:spPr/>
      <dgm:t>
        <a:bodyPr/>
        <a:lstStyle/>
        <a:p>
          <a:endParaRPr lang="de-DE"/>
        </a:p>
      </dgm:t>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t>
        <a:bodyPr/>
        <a:lstStyle/>
        <a:p>
          <a:endParaRPr lang="de-DE"/>
        </a:p>
      </dgm:t>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dgm:presLayoutVars>
          <dgm:chMax val="1"/>
          <dgm:chPref val="1"/>
          <dgm:bulletEnabled val="1"/>
        </dgm:presLayoutVars>
      </dgm:prSet>
      <dgm:spPr/>
      <dgm:t>
        <a:bodyPr/>
        <a:lstStyle/>
        <a:p>
          <a:endParaRPr lang="de-DE"/>
        </a:p>
      </dgm:t>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t>
        <a:bodyPr/>
        <a:lstStyle/>
        <a:p>
          <a:endParaRPr lang="de-DE"/>
        </a:p>
      </dgm:t>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FEB8B378-063C-43BD-B48F-8704453FCE39}" type="presOf" srcId="{F8C565CB-F02F-49DD-8F1A-E2D32306B445}" destId="{5401E5BC-5137-49E4-9201-53966AC64854}" srcOrd="0" destOrd="0" presId="urn:microsoft.com/office/officeart/2016/7/layout/HexagonTimeline"/>
    <dgm:cxn modelId="{E68B4513-2346-4BC4-A736-5E30B7B2BE9E}" type="presOf" srcId="{D0A82FB8-1752-4D6F-8410-65D45BE9561E}" destId="{4EBF67CA-7B13-4FE6-A5D4-F2B5DBB8EF10}"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46802EFC-9BBB-47EF-8ED9-9055FA2CDFB1}" srcId="{B52194AD-BC1D-40A5-8061-74ED970CF0EC}" destId="{784C4D9C-6BD9-46A6-818E-2F9E32A0005D}" srcOrd="1" destOrd="0" parTransId="{8A955203-16FE-4E4A-A198-0745DE545A9D}" sibTransId="{C821C06E-AE69-427E-BAC3-DD095C5F5DE2}"/>
    <dgm:cxn modelId="{53019453-0969-41D9-8CC8-44ED82421A39}" type="presOf" srcId="{B52194AD-BC1D-40A5-8061-74ED970CF0EC}" destId="{CF9C7F8B-ACA5-4AF8-A08B-0E80CF03A32B}"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32E6360B-3755-4D38-8AB6-CAC505AB303E}" srcId="{B52194AD-BC1D-40A5-8061-74ED970CF0EC}" destId="{2B69C150-C962-46ED-A032-6DFF25CF63C4}" srcOrd="2" destOrd="0" parTransId="{985FED35-869E-42B1-BCFA-A365B4BDACEE}" sibTransId="{C2F2AFDD-9240-4783-9934-D9D85FC72453}"/>
    <dgm:cxn modelId="{7B132C82-C23B-42A3-ABBB-55E47E316820}" type="presOf" srcId="{784C4D9C-6BD9-46A6-818E-2F9E32A0005D}" destId="{8EAC610B-FC2D-4E66-A096-2E23A75E8CE6}"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dgm:spPr/>
      <dgm:t>
        <a:bodyPr rtlCol="0"/>
        <a:lstStyle/>
        <a:p>
          <a:pPr rtl="0"/>
          <a:r>
            <a:rPr lang="de-DE" noProof="0" dirty="0"/>
            <a:t>C</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FA711432-52FF-449A-96AC-E9B964DAEC35}">
      <dgm:prSet custT="1"/>
      <dgm:spPr/>
      <dgm:t>
        <a:bodyPr rtlCol="0"/>
        <a:lstStyle/>
        <a:p>
          <a:pPr rtl="0"/>
          <a:r>
            <a:rPr lang="de-DE" sz="1600" noProof="0" dirty="0"/>
            <a:t>…schwankend zw. Trauer und Wut:</a:t>
          </a:r>
        </a:p>
        <a:p>
          <a:pPr rtl="0"/>
          <a:r>
            <a:rPr lang="de-DE" sz="1600" noProof="0" dirty="0"/>
            <a:t>Trauer um das nicht genutzte Potential </a:t>
          </a:r>
        </a:p>
        <a:p>
          <a:pPr rtl="0"/>
          <a:r>
            <a:rPr lang="de-DE" sz="1600" noProof="0" dirty="0"/>
            <a:t>und Wut, dass neuen Ideen so wenig echter Raum gegeben wird</a:t>
          </a:r>
        </a:p>
      </dgm:t>
    </dgm:pt>
    <dgm:pt modelId="{548254CE-91A1-47E3-A412-38531D7A795D}" type="parTrans" cxnId="{517CB325-62EC-4E0E-91C0-0C1B58BB5F0A}">
      <dgm:prSet/>
      <dgm:spPr/>
      <dgm:t>
        <a:bodyPr rtlCol="0"/>
        <a:lstStyle/>
        <a:p>
          <a:pPr rtl="0"/>
          <a:endParaRPr lang="de-DE" noProof="0" dirty="0"/>
        </a:p>
      </dgm:t>
    </dgm:pt>
    <dgm:pt modelId="{C416A550-A52D-406F-B186-5FDD3F472F71}" type="sibTrans" cxnId="{517CB325-62EC-4E0E-91C0-0C1B58BB5F0A}">
      <dgm:prSet/>
      <dgm:spPr/>
      <dgm:t>
        <a:bodyPr rtlCol="0"/>
        <a:lstStyle/>
        <a:p>
          <a:pPr rtl="0"/>
          <a:endParaRPr lang="de-DE" noProof="0" dirty="0"/>
        </a:p>
      </dgm:t>
    </dgm:pt>
    <dgm:pt modelId="{D0A82FB8-1752-4D6F-8410-65D45BE9561E}">
      <dgm:prSet custT="1"/>
      <dgm:spPr/>
      <dgm:t>
        <a:bodyPr rtlCol="0"/>
        <a:lstStyle/>
        <a:p>
          <a:pPr rtl="0"/>
          <a:r>
            <a:rPr lang="de-DE" sz="1600" noProof="0" dirty="0"/>
            <a:t>….wohl und total angenommen</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2B69C150-C962-46ED-A032-6DFF25CF63C4}">
      <dgm:prSet/>
      <dgm:spPr/>
      <dgm:t>
        <a:bodyPr rtlCol="0"/>
        <a:lstStyle/>
        <a:p>
          <a:pPr rtl="0"/>
          <a:r>
            <a:rPr lang="de-DE" noProof="0" dirty="0"/>
            <a:t>B</a:t>
          </a:r>
        </a:p>
      </dgm:t>
    </dgm:pt>
    <dgm:pt modelId="{985FED35-869E-42B1-BCFA-A365B4BDACEE}" type="parTrans" cxnId="{32E6360B-3755-4D38-8AB6-CAC505AB303E}">
      <dgm:prSet/>
      <dgm:spPr/>
      <dgm:t>
        <a:bodyPr rtlCol="0"/>
        <a:lstStyle/>
        <a:p>
          <a:pPr rtl="0"/>
          <a:endParaRPr lang="de-DE" noProof="0" dirty="0"/>
        </a:p>
      </dgm:t>
    </dgm:pt>
    <dgm:pt modelId="{C2F2AFDD-9240-4783-9934-D9D85FC72453}" type="sibTrans" cxnId="{32E6360B-3755-4D38-8AB6-CAC505AB303E}">
      <dgm:prSet/>
      <dgm:spPr/>
      <dgm:t>
        <a:bodyPr rtlCol="0"/>
        <a:lstStyle/>
        <a:p>
          <a:pPr rtl="0"/>
          <a:endParaRPr lang="de-DE" noProof="0" dirty="0"/>
        </a:p>
      </dgm:t>
    </dgm:pt>
    <dgm:pt modelId="{F8C565CB-F02F-49DD-8F1A-E2D32306B445}">
      <dgm:prSet custT="1"/>
      <dgm:spPr/>
      <dgm:t>
        <a:bodyPr rtlCol="0"/>
        <a:lstStyle/>
        <a:p>
          <a:pPr rtl="0"/>
          <a:r>
            <a:rPr lang="de-DE" sz="1600" noProof="0" dirty="0"/>
            <a:t>…traurig und verunsichert, weil ich mir mehr erhoffen würde</a:t>
          </a:r>
        </a:p>
      </dgm:t>
    </dgm:pt>
    <dgm:pt modelId="{116086E4-3DA2-4410-9B39-9F62847B9BDE}" type="parTrans" cxnId="{ADD64242-AC47-4D8E-B6CF-E68B6EBBE21C}">
      <dgm:prSet/>
      <dgm:spPr/>
      <dgm:t>
        <a:bodyPr rtlCol="0"/>
        <a:lstStyle/>
        <a:p>
          <a:pPr rtl="0"/>
          <a:endParaRPr lang="de-DE" noProof="0" dirty="0"/>
        </a:p>
      </dgm:t>
    </dgm:pt>
    <dgm:pt modelId="{CF4455B3-6B7C-4013-9023-23B5421D7AF5}" type="sibTrans" cxnId="{ADD64242-AC47-4D8E-B6CF-E68B6EBBE21C}">
      <dgm:prSet/>
      <dgm:spPr/>
      <dgm:t>
        <a:bodyPr rtlCol="0"/>
        <a:lstStyle/>
        <a:p>
          <a:pPr rtl="0"/>
          <a:endParaRPr lang="de-DE" noProof="0" dirty="0"/>
        </a:p>
      </dgm:t>
    </dgm:pt>
    <dgm:pt modelId="{784C4D9C-6BD9-46A6-818E-2F9E32A0005D}">
      <dgm:prSet/>
      <dgm:spPr/>
      <dgm:t>
        <a:bodyPr rtlCol="0"/>
        <a:lstStyle/>
        <a:p>
          <a:pPr rtl="0"/>
          <a:r>
            <a:rPr lang="de-DE" noProof="0" dirty="0"/>
            <a:t>A</a:t>
          </a:r>
        </a:p>
      </dgm:t>
    </dgm:pt>
    <dgm:pt modelId="{C821C06E-AE69-427E-BAC3-DD095C5F5DE2}" type="sibTrans" cxnId="{46802EFC-9BBB-47EF-8ED9-9055FA2CDFB1}">
      <dgm:prSet/>
      <dgm:spPr/>
      <dgm:t>
        <a:bodyPr rtlCol="0"/>
        <a:lstStyle/>
        <a:p>
          <a:pPr rtl="0"/>
          <a:endParaRPr lang="de-DE" noProof="0" dirty="0"/>
        </a:p>
      </dgm:t>
    </dgm:pt>
    <dgm:pt modelId="{8A955203-16FE-4E4A-A198-0745DE545A9D}" type="parTrans" cxnId="{46802EFC-9BBB-47EF-8ED9-9055FA2CDFB1}">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t>
        <a:bodyPr/>
        <a:lstStyle/>
        <a:p>
          <a:endParaRPr lang="de-DE"/>
        </a:p>
      </dgm:t>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custLinFactY="87180" custLinFactNeighborX="1430" custLinFactNeighborY="100000">
        <dgm:presLayoutVars>
          <dgm:chMax val="1"/>
          <dgm:chPref val="1"/>
          <dgm:bulletEnabled val="1"/>
        </dgm:presLayoutVars>
      </dgm:prSet>
      <dgm:spPr/>
      <dgm:t>
        <a:bodyPr/>
        <a:lstStyle/>
        <a:p>
          <a:endParaRPr lang="de-DE"/>
        </a:p>
      </dgm:t>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t>
        <a:bodyPr/>
        <a:lstStyle/>
        <a:p>
          <a:endParaRPr lang="de-DE"/>
        </a:p>
      </dgm:t>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custLinFactNeighborX="-23" custLinFactNeighborY="-23898">
        <dgm:presLayoutVars>
          <dgm:chMax val="1"/>
          <dgm:chPref val="1"/>
          <dgm:bulletEnabled val="1"/>
        </dgm:presLayoutVars>
      </dgm:prSet>
      <dgm:spPr/>
      <dgm:t>
        <a:bodyPr/>
        <a:lstStyle/>
        <a:p>
          <a:endParaRPr lang="de-DE"/>
        </a:p>
      </dgm:t>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t>
        <a:bodyPr/>
        <a:lstStyle/>
        <a:p>
          <a:endParaRPr lang="de-DE"/>
        </a:p>
      </dgm:t>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custLinFactY="100000" custLinFactNeighborX="6437" custLinFactNeighborY="117077">
        <dgm:presLayoutVars>
          <dgm:chMax val="1"/>
          <dgm:chPref val="1"/>
          <dgm:bulletEnabled val="1"/>
        </dgm:presLayoutVars>
      </dgm:prSet>
      <dgm:spPr/>
      <dgm:t>
        <a:bodyPr/>
        <a:lstStyle/>
        <a:p>
          <a:endParaRPr lang="de-DE"/>
        </a:p>
      </dgm:t>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t>
        <a:bodyPr/>
        <a:lstStyle/>
        <a:p>
          <a:endParaRPr lang="de-DE"/>
        </a:p>
      </dgm:t>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FEB8B378-063C-43BD-B48F-8704453FCE39}" type="presOf" srcId="{F8C565CB-F02F-49DD-8F1A-E2D32306B445}" destId="{5401E5BC-5137-49E4-9201-53966AC64854}" srcOrd="0" destOrd="0" presId="urn:microsoft.com/office/officeart/2016/7/layout/HexagonTimeline"/>
    <dgm:cxn modelId="{E68B4513-2346-4BC4-A736-5E30B7B2BE9E}" type="presOf" srcId="{D0A82FB8-1752-4D6F-8410-65D45BE9561E}" destId="{4EBF67CA-7B13-4FE6-A5D4-F2B5DBB8EF10}"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46802EFC-9BBB-47EF-8ED9-9055FA2CDFB1}" srcId="{B52194AD-BC1D-40A5-8061-74ED970CF0EC}" destId="{784C4D9C-6BD9-46A6-818E-2F9E32A0005D}" srcOrd="1" destOrd="0" parTransId="{8A955203-16FE-4E4A-A198-0745DE545A9D}" sibTransId="{C821C06E-AE69-427E-BAC3-DD095C5F5DE2}"/>
    <dgm:cxn modelId="{53019453-0969-41D9-8CC8-44ED82421A39}" type="presOf" srcId="{B52194AD-BC1D-40A5-8061-74ED970CF0EC}" destId="{CF9C7F8B-ACA5-4AF8-A08B-0E80CF03A32B}"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32E6360B-3755-4D38-8AB6-CAC505AB303E}" srcId="{B52194AD-BC1D-40A5-8061-74ED970CF0EC}" destId="{2B69C150-C962-46ED-A032-6DFF25CF63C4}" srcOrd="2" destOrd="0" parTransId="{985FED35-869E-42B1-BCFA-A365B4BDACEE}" sibTransId="{C2F2AFDD-9240-4783-9934-D9D85FC72453}"/>
    <dgm:cxn modelId="{7B132C82-C23B-42A3-ABBB-55E47E316820}" type="presOf" srcId="{784C4D9C-6BD9-46A6-818E-2F9E32A0005D}" destId="{8EAC610B-FC2D-4E66-A096-2E23A75E8CE6}"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2194AD-BC1D-40A5-8061-74ED970CF0EC}" type="doc">
      <dgm:prSet loTypeId="urn:microsoft.com/office/officeart/2016/7/layout/HexagonTimeline" loCatId="process" qsTypeId="urn:microsoft.com/office/officeart/2005/8/quickstyle/simple4" qsCatId="simple" csTypeId="urn:microsoft.com/office/officeart/2005/8/colors/accent1_2" csCatId="accent1" phldr="1"/>
      <dgm:spPr/>
      <dgm:t>
        <a:bodyPr rtlCol="0"/>
        <a:lstStyle/>
        <a:p>
          <a:pPr rtl="0"/>
          <a:endParaRPr lang="en-US"/>
        </a:p>
      </dgm:t>
    </dgm:pt>
    <dgm:pt modelId="{470436C2-AB8C-44D2-A601-D202EF28CAB9}">
      <dgm:prSet/>
      <dgm:spPr/>
      <dgm:t>
        <a:bodyPr rtlCol="0"/>
        <a:lstStyle/>
        <a:p>
          <a:pPr rtl="0"/>
          <a:r>
            <a:rPr lang="de-DE" noProof="0" dirty="0"/>
            <a:t>B</a:t>
          </a:r>
        </a:p>
      </dgm:t>
    </dgm:pt>
    <dgm:pt modelId="{5730B730-F013-48B6-BBEF-5A501064EB00}" type="parTrans" cxnId="{F942B8C5-7323-42C5-81E3-24148E3D8472}">
      <dgm:prSet/>
      <dgm:spPr/>
      <dgm:t>
        <a:bodyPr rtlCol="0"/>
        <a:lstStyle/>
        <a:p>
          <a:pPr rtl="0"/>
          <a:endParaRPr lang="de-DE" noProof="0" dirty="0"/>
        </a:p>
      </dgm:t>
    </dgm:pt>
    <dgm:pt modelId="{2125FE7A-30E1-4461-8054-0105ED556DC5}" type="sibTrans" cxnId="{F942B8C5-7323-42C5-81E3-24148E3D8472}">
      <dgm:prSet/>
      <dgm:spPr/>
      <dgm:t>
        <a:bodyPr rtlCol="0"/>
        <a:lstStyle/>
        <a:p>
          <a:pPr rtl="0"/>
          <a:endParaRPr lang="de-DE" noProof="0" dirty="0"/>
        </a:p>
      </dgm:t>
    </dgm:pt>
    <dgm:pt modelId="{FA711432-52FF-449A-96AC-E9B964DAEC35}">
      <dgm:prSet custT="1"/>
      <dgm:spPr/>
      <dgm:t>
        <a:bodyPr rtlCol="0"/>
        <a:lstStyle/>
        <a:p>
          <a:pPr rtl="0"/>
          <a:r>
            <a:rPr lang="de-DE" sz="1600" noProof="0" dirty="0"/>
            <a:t>Matrix</a:t>
          </a:r>
        </a:p>
      </dgm:t>
    </dgm:pt>
    <dgm:pt modelId="{548254CE-91A1-47E3-A412-38531D7A795D}" type="parTrans" cxnId="{517CB325-62EC-4E0E-91C0-0C1B58BB5F0A}">
      <dgm:prSet/>
      <dgm:spPr/>
      <dgm:t>
        <a:bodyPr rtlCol="0"/>
        <a:lstStyle/>
        <a:p>
          <a:pPr rtl="0"/>
          <a:endParaRPr lang="de-DE" noProof="0" dirty="0"/>
        </a:p>
      </dgm:t>
    </dgm:pt>
    <dgm:pt modelId="{C416A550-A52D-406F-B186-5FDD3F472F71}" type="sibTrans" cxnId="{517CB325-62EC-4E0E-91C0-0C1B58BB5F0A}">
      <dgm:prSet/>
      <dgm:spPr/>
      <dgm:t>
        <a:bodyPr rtlCol="0"/>
        <a:lstStyle/>
        <a:p>
          <a:pPr rtl="0"/>
          <a:endParaRPr lang="de-DE" noProof="0" dirty="0"/>
        </a:p>
      </dgm:t>
    </dgm:pt>
    <dgm:pt modelId="{D0A82FB8-1752-4D6F-8410-65D45BE9561E}">
      <dgm:prSet custT="1"/>
      <dgm:spPr/>
      <dgm:t>
        <a:bodyPr rtlCol="0"/>
        <a:lstStyle/>
        <a:p>
          <a:pPr rtl="0"/>
          <a:r>
            <a:rPr lang="de-DE" sz="1600" noProof="0" dirty="0"/>
            <a:t>The Walking Dead</a:t>
          </a:r>
        </a:p>
      </dgm:t>
    </dgm:pt>
    <dgm:pt modelId="{61919C9B-67C1-4818-8B22-371F0349AF0B}" type="parTrans" cxnId="{652564C5-1C9F-4165-825D-2B5E369E9B08}">
      <dgm:prSet/>
      <dgm:spPr/>
      <dgm:t>
        <a:bodyPr rtlCol="0"/>
        <a:lstStyle/>
        <a:p>
          <a:pPr rtl="0"/>
          <a:endParaRPr lang="de-DE" noProof="0" dirty="0"/>
        </a:p>
      </dgm:t>
    </dgm:pt>
    <dgm:pt modelId="{BC71044F-3945-4433-9507-0F1DA1FDC91A}" type="sibTrans" cxnId="{652564C5-1C9F-4165-825D-2B5E369E9B08}">
      <dgm:prSet/>
      <dgm:spPr/>
      <dgm:t>
        <a:bodyPr rtlCol="0"/>
        <a:lstStyle/>
        <a:p>
          <a:pPr rtl="0"/>
          <a:endParaRPr lang="de-DE" noProof="0" dirty="0"/>
        </a:p>
      </dgm:t>
    </dgm:pt>
    <dgm:pt modelId="{2B69C150-C962-46ED-A032-6DFF25CF63C4}">
      <dgm:prSet/>
      <dgm:spPr/>
      <dgm:t>
        <a:bodyPr rtlCol="0"/>
        <a:lstStyle/>
        <a:p>
          <a:pPr rtl="0"/>
          <a:r>
            <a:rPr lang="de-DE" noProof="0" dirty="0"/>
            <a:t>A</a:t>
          </a:r>
        </a:p>
      </dgm:t>
    </dgm:pt>
    <dgm:pt modelId="{985FED35-869E-42B1-BCFA-A365B4BDACEE}" type="parTrans" cxnId="{32E6360B-3755-4D38-8AB6-CAC505AB303E}">
      <dgm:prSet/>
      <dgm:spPr/>
      <dgm:t>
        <a:bodyPr rtlCol="0"/>
        <a:lstStyle/>
        <a:p>
          <a:pPr rtl="0"/>
          <a:endParaRPr lang="de-DE" noProof="0" dirty="0"/>
        </a:p>
      </dgm:t>
    </dgm:pt>
    <dgm:pt modelId="{C2F2AFDD-9240-4783-9934-D9D85FC72453}" type="sibTrans" cxnId="{32E6360B-3755-4D38-8AB6-CAC505AB303E}">
      <dgm:prSet/>
      <dgm:spPr/>
      <dgm:t>
        <a:bodyPr rtlCol="0"/>
        <a:lstStyle/>
        <a:p>
          <a:pPr rtl="0"/>
          <a:endParaRPr lang="de-DE" noProof="0" dirty="0"/>
        </a:p>
      </dgm:t>
    </dgm:pt>
    <dgm:pt modelId="{F8C565CB-F02F-49DD-8F1A-E2D32306B445}">
      <dgm:prSet custT="1"/>
      <dgm:spPr/>
      <dgm:t>
        <a:bodyPr rtlCol="0"/>
        <a:lstStyle/>
        <a:p>
          <a:pPr rtl="0"/>
          <a:r>
            <a:rPr lang="de-DE" sz="1600" noProof="0" dirty="0"/>
            <a:t>Pfarrer Braun</a:t>
          </a:r>
        </a:p>
      </dgm:t>
    </dgm:pt>
    <dgm:pt modelId="{116086E4-3DA2-4410-9B39-9F62847B9BDE}" type="parTrans" cxnId="{ADD64242-AC47-4D8E-B6CF-E68B6EBBE21C}">
      <dgm:prSet/>
      <dgm:spPr/>
      <dgm:t>
        <a:bodyPr rtlCol="0"/>
        <a:lstStyle/>
        <a:p>
          <a:pPr rtl="0"/>
          <a:endParaRPr lang="de-DE" noProof="0" dirty="0"/>
        </a:p>
      </dgm:t>
    </dgm:pt>
    <dgm:pt modelId="{CF4455B3-6B7C-4013-9023-23B5421D7AF5}" type="sibTrans" cxnId="{ADD64242-AC47-4D8E-B6CF-E68B6EBBE21C}">
      <dgm:prSet/>
      <dgm:spPr/>
      <dgm:t>
        <a:bodyPr rtlCol="0"/>
        <a:lstStyle/>
        <a:p>
          <a:pPr rtl="0"/>
          <a:endParaRPr lang="de-DE" noProof="0" dirty="0"/>
        </a:p>
      </dgm:t>
    </dgm:pt>
    <dgm:pt modelId="{784C4D9C-6BD9-46A6-818E-2F9E32A0005D}">
      <dgm:prSet/>
      <dgm:spPr/>
      <dgm:t>
        <a:bodyPr rtlCol="0"/>
        <a:lstStyle/>
        <a:p>
          <a:pPr rtl="0"/>
          <a:r>
            <a:rPr lang="de-DE" noProof="0" dirty="0"/>
            <a:t>C</a:t>
          </a:r>
        </a:p>
      </dgm:t>
    </dgm:pt>
    <dgm:pt modelId="{C821C06E-AE69-427E-BAC3-DD095C5F5DE2}" type="sibTrans" cxnId="{46802EFC-9BBB-47EF-8ED9-9055FA2CDFB1}">
      <dgm:prSet/>
      <dgm:spPr/>
      <dgm:t>
        <a:bodyPr rtlCol="0"/>
        <a:lstStyle/>
        <a:p>
          <a:pPr rtl="0"/>
          <a:endParaRPr lang="de-DE" noProof="0" dirty="0"/>
        </a:p>
      </dgm:t>
    </dgm:pt>
    <dgm:pt modelId="{8A955203-16FE-4E4A-A198-0745DE545A9D}" type="parTrans" cxnId="{46802EFC-9BBB-47EF-8ED9-9055FA2CDFB1}">
      <dgm:prSet/>
      <dgm:spPr/>
      <dgm:t>
        <a:bodyPr rtlCol="0"/>
        <a:lstStyle/>
        <a:p>
          <a:pPr rtl="0"/>
          <a:endParaRPr lang="de-DE" noProof="0" dirty="0"/>
        </a:p>
      </dgm:t>
    </dgm:pt>
    <dgm:pt modelId="{CF9C7F8B-ACA5-4AF8-A08B-0E80CF03A32B}" type="pres">
      <dgm:prSet presAssocID="{B52194AD-BC1D-40A5-8061-74ED970CF0EC}" presName="Name0" presStyleCnt="0">
        <dgm:presLayoutVars>
          <dgm:chMax/>
          <dgm:chPref/>
          <dgm:animLvl val="lvl"/>
        </dgm:presLayoutVars>
      </dgm:prSet>
      <dgm:spPr/>
      <dgm:t>
        <a:bodyPr/>
        <a:lstStyle/>
        <a:p>
          <a:endParaRPr lang="de-DE"/>
        </a:p>
      </dgm:t>
    </dgm:pt>
    <dgm:pt modelId="{33687FA3-D696-4D05-A921-E657360E9153}" type="pres">
      <dgm:prSet presAssocID="{470436C2-AB8C-44D2-A601-D202EF28CAB9}" presName="composite" presStyleCnt="0"/>
      <dgm:spPr/>
    </dgm:pt>
    <dgm:pt modelId="{28B7E585-1DEC-4555-8326-DC322CE6A0D9}" type="pres">
      <dgm:prSet presAssocID="{470436C2-AB8C-44D2-A601-D202EF28CAB9}" presName="Parent1" presStyleLbl="alignNode1" presStyleIdx="0" presStyleCnt="3" custLinFactNeighborX="-13232" custLinFactNeighborY="-85661">
        <dgm:presLayoutVars>
          <dgm:chMax val="1"/>
          <dgm:chPref val="1"/>
          <dgm:bulletEnabled val="1"/>
        </dgm:presLayoutVars>
      </dgm:prSet>
      <dgm:spPr/>
      <dgm:t>
        <a:bodyPr/>
        <a:lstStyle/>
        <a:p>
          <a:endParaRPr lang="de-DE"/>
        </a:p>
      </dgm:t>
    </dgm:pt>
    <dgm:pt modelId="{E6B3F149-FD9C-4184-B517-50DE17DC9F42}" type="pres">
      <dgm:prSet presAssocID="{470436C2-AB8C-44D2-A601-D202EF28CAB9}" presName="Childtext1" presStyleLbl="revTx" presStyleIdx="0" presStyleCnt="3">
        <dgm:presLayoutVars>
          <dgm:chMax val="0"/>
          <dgm:chPref val="0"/>
          <dgm:bulletEnabled/>
        </dgm:presLayoutVars>
      </dgm:prSet>
      <dgm:spPr/>
      <dgm:t>
        <a:bodyPr/>
        <a:lstStyle/>
        <a:p>
          <a:endParaRPr lang="de-DE"/>
        </a:p>
      </dgm:t>
    </dgm:pt>
    <dgm:pt modelId="{9A3567F5-3505-4A84-B150-84541A114DAE}" type="pres">
      <dgm:prSet presAssocID="{470436C2-AB8C-44D2-A601-D202EF28CAB9}" presName="ConnectLine" presStyleLbl="sibTrans1D1" presStyleIdx="0" presStyleCnt="3"/>
      <dgm:spPr>
        <a:noFill/>
        <a:ln w="12700" cap="rnd" cmpd="sng" algn="ctr">
          <a:solidFill>
            <a:schemeClr val="accent1">
              <a:hueOff val="0"/>
              <a:satOff val="0"/>
              <a:lumOff val="0"/>
              <a:alphaOff val="0"/>
            </a:schemeClr>
          </a:solidFill>
          <a:prstDash val="dash"/>
        </a:ln>
        <a:effectLst/>
      </dgm:spPr>
    </dgm:pt>
    <dgm:pt modelId="{3C2BEDA3-A6CB-4551-9245-20E856721676}" type="pres">
      <dgm:prSet presAssocID="{470436C2-AB8C-44D2-A601-D202EF28CAB9}" presName="ConnectLineEnd" presStyleLbl="node1" presStyleIdx="0" presStyleCnt="3"/>
      <dgm:spPr/>
    </dgm:pt>
    <dgm:pt modelId="{C300CFD9-A852-4630-9F5A-D9052EC40FAA}" type="pres">
      <dgm:prSet presAssocID="{470436C2-AB8C-44D2-A601-D202EF28CAB9}" presName="EmptyPane" presStyleCnt="0"/>
      <dgm:spPr/>
    </dgm:pt>
    <dgm:pt modelId="{89A522A2-C968-4BB0-AA0D-5C276045D013}" type="pres">
      <dgm:prSet presAssocID="{2125FE7A-30E1-4461-8054-0105ED556DC5}" presName="spaceBetweenRectangles" presStyleLbl="fgAcc1" presStyleIdx="0" presStyleCnt="2"/>
      <dgm:spPr/>
    </dgm:pt>
    <dgm:pt modelId="{3F8C7F44-0E39-4E64-AFA3-81ED9F564258}" type="pres">
      <dgm:prSet presAssocID="{784C4D9C-6BD9-46A6-818E-2F9E32A0005D}" presName="composite" presStyleCnt="0"/>
      <dgm:spPr/>
    </dgm:pt>
    <dgm:pt modelId="{8EAC610B-FC2D-4E66-A096-2E23A75E8CE6}" type="pres">
      <dgm:prSet presAssocID="{784C4D9C-6BD9-46A6-818E-2F9E32A0005D}" presName="Parent1" presStyleLbl="alignNode1" presStyleIdx="1" presStyleCnt="3" custLinFactY="31442" custLinFactNeighborX="-10036" custLinFactNeighborY="100000">
        <dgm:presLayoutVars>
          <dgm:chMax val="1"/>
          <dgm:chPref val="1"/>
          <dgm:bulletEnabled val="1"/>
        </dgm:presLayoutVars>
      </dgm:prSet>
      <dgm:spPr/>
      <dgm:t>
        <a:bodyPr/>
        <a:lstStyle/>
        <a:p>
          <a:endParaRPr lang="de-DE"/>
        </a:p>
      </dgm:t>
    </dgm:pt>
    <dgm:pt modelId="{4EBF67CA-7B13-4FE6-A5D4-F2B5DBB8EF10}" type="pres">
      <dgm:prSet presAssocID="{784C4D9C-6BD9-46A6-818E-2F9E32A0005D}" presName="Childtext1" presStyleLbl="revTx" presStyleIdx="1" presStyleCnt="3">
        <dgm:presLayoutVars>
          <dgm:chMax val="0"/>
          <dgm:chPref val="0"/>
          <dgm:bulletEnabled/>
        </dgm:presLayoutVars>
      </dgm:prSet>
      <dgm:spPr/>
      <dgm:t>
        <a:bodyPr/>
        <a:lstStyle/>
        <a:p>
          <a:endParaRPr lang="de-DE"/>
        </a:p>
      </dgm:t>
    </dgm:pt>
    <dgm:pt modelId="{EF2BCF49-D21A-4CE2-AE95-81209766FB18}" type="pres">
      <dgm:prSet presAssocID="{784C4D9C-6BD9-46A6-818E-2F9E32A0005D}" presName="ConnectLine" presStyleLbl="sibTrans1D1" presStyleIdx="1" presStyleCnt="3"/>
      <dgm:spPr>
        <a:noFill/>
        <a:ln w="12700" cap="rnd" cmpd="sng" algn="ctr">
          <a:solidFill>
            <a:schemeClr val="accent1">
              <a:hueOff val="0"/>
              <a:satOff val="0"/>
              <a:lumOff val="0"/>
              <a:alphaOff val="0"/>
            </a:schemeClr>
          </a:solidFill>
          <a:prstDash val="dash"/>
        </a:ln>
        <a:effectLst/>
      </dgm:spPr>
    </dgm:pt>
    <dgm:pt modelId="{0CC65804-80E2-457A-A25B-A52705EE142F}" type="pres">
      <dgm:prSet presAssocID="{784C4D9C-6BD9-46A6-818E-2F9E32A0005D}" presName="ConnectLineEnd" presStyleLbl="node1" presStyleIdx="1" presStyleCnt="3"/>
      <dgm:spPr/>
    </dgm:pt>
    <dgm:pt modelId="{004F0C39-4635-43A3-8A4E-EA640B51ABF7}" type="pres">
      <dgm:prSet presAssocID="{784C4D9C-6BD9-46A6-818E-2F9E32A0005D}" presName="EmptyPane" presStyleCnt="0"/>
      <dgm:spPr/>
    </dgm:pt>
    <dgm:pt modelId="{61A8C36E-8A1B-40F2-AED1-4DCA68BADEF4}" type="pres">
      <dgm:prSet presAssocID="{C821C06E-AE69-427E-BAC3-DD095C5F5DE2}" presName="spaceBetweenRectangles" presStyleLbl="fgAcc1" presStyleIdx="1" presStyleCnt="2"/>
      <dgm:spPr/>
    </dgm:pt>
    <dgm:pt modelId="{25653124-9BAA-4AE1-8304-AA26FB2E3F53}" type="pres">
      <dgm:prSet presAssocID="{2B69C150-C962-46ED-A032-6DFF25CF63C4}" presName="composite" presStyleCnt="0"/>
      <dgm:spPr/>
    </dgm:pt>
    <dgm:pt modelId="{218458F2-C6C1-4CA1-95FD-E5E7768E5C6B}" type="pres">
      <dgm:prSet presAssocID="{2B69C150-C962-46ED-A032-6DFF25CF63C4}" presName="Parent1" presStyleLbl="alignNode1" presStyleIdx="2" presStyleCnt="3" custLinFactY="100000" custLinFactNeighborX="6437" custLinFactNeighborY="117077">
        <dgm:presLayoutVars>
          <dgm:chMax val="1"/>
          <dgm:chPref val="1"/>
          <dgm:bulletEnabled val="1"/>
        </dgm:presLayoutVars>
      </dgm:prSet>
      <dgm:spPr/>
      <dgm:t>
        <a:bodyPr/>
        <a:lstStyle/>
        <a:p>
          <a:endParaRPr lang="de-DE"/>
        </a:p>
      </dgm:t>
    </dgm:pt>
    <dgm:pt modelId="{5401E5BC-5137-49E4-9201-53966AC64854}" type="pres">
      <dgm:prSet presAssocID="{2B69C150-C962-46ED-A032-6DFF25CF63C4}" presName="Childtext1" presStyleLbl="revTx" presStyleIdx="2" presStyleCnt="3">
        <dgm:presLayoutVars>
          <dgm:chMax val="0"/>
          <dgm:chPref val="0"/>
          <dgm:bulletEnabled/>
        </dgm:presLayoutVars>
      </dgm:prSet>
      <dgm:spPr/>
      <dgm:t>
        <a:bodyPr/>
        <a:lstStyle/>
        <a:p>
          <a:endParaRPr lang="de-DE"/>
        </a:p>
      </dgm:t>
    </dgm:pt>
    <dgm:pt modelId="{74850E5A-A27F-4C49-B524-9BDA42FD5C7E}" type="pres">
      <dgm:prSet presAssocID="{2B69C150-C962-46ED-A032-6DFF25CF63C4}" presName="ConnectLine" presStyleLbl="sibTrans1D1" presStyleIdx="2" presStyleCnt="3"/>
      <dgm:spPr>
        <a:noFill/>
        <a:ln w="12700" cap="rnd" cmpd="sng" algn="ctr">
          <a:solidFill>
            <a:schemeClr val="accent1">
              <a:hueOff val="0"/>
              <a:satOff val="0"/>
              <a:lumOff val="0"/>
              <a:alphaOff val="0"/>
            </a:schemeClr>
          </a:solidFill>
          <a:prstDash val="dash"/>
        </a:ln>
        <a:effectLst/>
      </dgm:spPr>
    </dgm:pt>
    <dgm:pt modelId="{59A7864F-BA2A-4DE3-9F4E-36E9E79426E5}" type="pres">
      <dgm:prSet presAssocID="{2B69C150-C962-46ED-A032-6DFF25CF63C4}" presName="ConnectLineEnd" presStyleLbl="node1" presStyleIdx="2" presStyleCnt="3"/>
      <dgm:spPr/>
    </dgm:pt>
    <dgm:pt modelId="{EC21299B-726A-4025-B88D-0937A475202F}" type="pres">
      <dgm:prSet presAssocID="{2B69C150-C962-46ED-A032-6DFF25CF63C4}" presName="EmptyPane" presStyleCnt="0"/>
      <dgm:spPr/>
    </dgm:pt>
  </dgm:ptLst>
  <dgm:cxnLst>
    <dgm:cxn modelId="{517CB325-62EC-4E0E-91C0-0C1B58BB5F0A}" srcId="{470436C2-AB8C-44D2-A601-D202EF28CAB9}" destId="{FA711432-52FF-449A-96AC-E9B964DAEC35}" srcOrd="0" destOrd="0" parTransId="{548254CE-91A1-47E3-A412-38531D7A795D}" sibTransId="{C416A550-A52D-406F-B186-5FDD3F472F71}"/>
    <dgm:cxn modelId="{ADD64242-AC47-4D8E-B6CF-E68B6EBBE21C}" srcId="{2B69C150-C962-46ED-A032-6DFF25CF63C4}" destId="{F8C565CB-F02F-49DD-8F1A-E2D32306B445}" srcOrd="0" destOrd="0" parTransId="{116086E4-3DA2-4410-9B39-9F62847B9BDE}" sibTransId="{CF4455B3-6B7C-4013-9023-23B5421D7AF5}"/>
    <dgm:cxn modelId="{FEB8B378-063C-43BD-B48F-8704453FCE39}" type="presOf" srcId="{F8C565CB-F02F-49DD-8F1A-E2D32306B445}" destId="{5401E5BC-5137-49E4-9201-53966AC64854}" srcOrd="0" destOrd="0" presId="urn:microsoft.com/office/officeart/2016/7/layout/HexagonTimeline"/>
    <dgm:cxn modelId="{E68B4513-2346-4BC4-A736-5E30B7B2BE9E}" type="presOf" srcId="{D0A82FB8-1752-4D6F-8410-65D45BE9561E}" destId="{4EBF67CA-7B13-4FE6-A5D4-F2B5DBB8EF10}" srcOrd="0" destOrd="0" presId="urn:microsoft.com/office/officeart/2016/7/layout/HexagonTimeline"/>
    <dgm:cxn modelId="{A3808DBB-A8EC-4BF2-9D04-EECD876B6F64}" type="presOf" srcId="{470436C2-AB8C-44D2-A601-D202EF28CAB9}" destId="{28B7E585-1DEC-4555-8326-DC322CE6A0D9}" srcOrd="0" destOrd="0" presId="urn:microsoft.com/office/officeart/2016/7/layout/HexagonTimeline"/>
    <dgm:cxn modelId="{6FEBC895-0000-449D-9CFC-BE64F544A9B7}" type="presOf" srcId="{2B69C150-C962-46ED-A032-6DFF25CF63C4}" destId="{218458F2-C6C1-4CA1-95FD-E5E7768E5C6B}" srcOrd="0" destOrd="0" presId="urn:microsoft.com/office/officeart/2016/7/layout/HexagonTimeline"/>
    <dgm:cxn modelId="{652564C5-1C9F-4165-825D-2B5E369E9B08}" srcId="{784C4D9C-6BD9-46A6-818E-2F9E32A0005D}" destId="{D0A82FB8-1752-4D6F-8410-65D45BE9561E}" srcOrd="0" destOrd="0" parTransId="{61919C9B-67C1-4818-8B22-371F0349AF0B}" sibTransId="{BC71044F-3945-4433-9507-0F1DA1FDC91A}"/>
    <dgm:cxn modelId="{46802EFC-9BBB-47EF-8ED9-9055FA2CDFB1}" srcId="{B52194AD-BC1D-40A5-8061-74ED970CF0EC}" destId="{784C4D9C-6BD9-46A6-818E-2F9E32A0005D}" srcOrd="1" destOrd="0" parTransId="{8A955203-16FE-4E4A-A198-0745DE545A9D}" sibTransId="{C821C06E-AE69-427E-BAC3-DD095C5F5DE2}"/>
    <dgm:cxn modelId="{53019453-0969-41D9-8CC8-44ED82421A39}" type="presOf" srcId="{B52194AD-BC1D-40A5-8061-74ED970CF0EC}" destId="{CF9C7F8B-ACA5-4AF8-A08B-0E80CF03A32B}" srcOrd="0" destOrd="0" presId="urn:microsoft.com/office/officeart/2016/7/layout/HexagonTimeline"/>
    <dgm:cxn modelId="{F942B8C5-7323-42C5-81E3-24148E3D8472}" srcId="{B52194AD-BC1D-40A5-8061-74ED970CF0EC}" destId="{470436C2-AB8C-44D2-A601-D202EF28CAB9}" srcOrd="0" destOrd="0" parTransId="{5730B730-F013-48B6-BBEF-5A501064EB00}" sibTransId="{2125FE7A-30E1-4461-8054-0105ED556DC5}"/>
    <dgm:cxn modelId="{32E6360B-3755-4D38-8AB6-CAC505AB303E}" srcId="{B52194AD-BC1D-40A5-8061-74ED970CF0EC}" destId="{2B69C150-C962-46ED-A032-6DFF25CF63C4}" srcOrd="2" destOrd="0" parTransId="{985FED35-869E-42B1-BCFA-A365B4BDACEE}" sibTransId="{C2F2AFDD-9240-4783-9934-D9D85FC72453}"/>
    <dgm:cxn modelId="{7B132C82-C23B-42A3-ABBB-55E47E316820}" type="presOf" srcId="{784C4D9C-6BD9-46A6-818E-2F9E32A0005D}" destId="{8EAC610B-FC2D-4E66-A096-2E23A75E8CE6}" srcOrd="0" destOrd="0" presId="urn:microsoft.com/office/officeart/2016/7/layout/HexagonTimeline"/>
    <dgm:cxn modelId="{4E11AE7D-60F8-4533-9F07-C8EED28647B2}" type="presOf" srcId="{FA711432-52FF-449A-96AC-E9B964DAEC35}" destId="{E6B3F149-FD9C-4184-B517-50DE17DC9F42}" srcOrd="0" destOrd="0" presId="urn:microsoft.com/office/officeart/2016/7/layout/HexagonTimeline"/>
    <dgm:cxn modelId="{44ECAFA0-2169-46A1-8DEA-D62D887018A7}" type="presParOf" srcId="{CF9C7F8B-ACA5-4AF8-A08B-0E80CF03A32B}" destId="{33687FA3-D696-4D05-A921-E657360E9153}" srcOrd="0" destOrd="0" presId="urn:microsoft.com/office/officeart/2016/7/layout/HexagonTimeline"/>
    <dgm:cxn modelId="{460A7C98-D803-4727-A1DC-72EDEA07D4D6}" type="presParOf" srcId="{33687FA3-D696-4D05-A921-E657360E9153}" destId="{28B7E585-1DEC-4555-8326-DC322CE6A0D9}" srcOrd="0" destOrd="0" presId="urn:microsoft.com/office/officeart/2016/7/layout/HexagonTimeline"/>
    <dgm:cxn modelId="{E24777EC-6AC8-4377-B2D8-0D9493BDAB45}" type="presParOf" srcId="{33687FA3-D696-4D05-A921-E657360E9153}" destId="{E6B3F149-FD9C-4184-B517-50DE17DC9F42}" srcOrd="1" destOrd="0" presId="urn:microsoft.com/office/officeart/2016/7/layout/HexagonTimeline"/>
    <dgm:cxn modelId="{C6329462-37FF-4AFE-8912-32D76D759CD0}" type="presParOf" srcId="{33687FA3-D696-4D05-A921-E657360E9153}" destId="{9A3567F5-3505-4A84-B150-84541A114DAE}" srcOrd="2" destOrd="0" presId="urn:microsoft.com/office/officeart/2016/7/layout/HexagonTimeline"/>
    <dgm:cxn modelId="{45E52CEC-751D-4640-A2D6-3D5241A19C02}" type="presParOf" srcId="{33687FA3-D696-4D05-A921-E657360E9153}" destId="{3C2BEDA3-A6CB-4551-9245-20E856721676}" srcOrd="3" destOrd="0" presId="urn:microsoft.com/office/officeart/2016/7/layout/HexagonTimeline"/>
    <dgm:cxn modelId="{D72EBEDE-A9C4-4B81-BAAD-56F500EA7084}" type="presParOf" srcId="{33687FA3-D696-4D05-A921-E657360E9153}" destId="{C300CFD9-A852-4630-9F5A-D9052EC40FAA}" srcOrd="4" destOrd="0" presId="urn:microsoft.com/office/officeart/2016/7/layout/HexagonTimeline"/>
    <dgm:cxn modelId="{407A32A1-2F19-4BD8-B53F-D3A8FC036823}" type="presParOf" srcId="{CF9C7F8B-ACA5-4AF8-A08B-0E80CF03A32B}" destId="{89A522A2-C968-4BB0-AA0D-5C276045D013}" srcOrd="1" destOrd="0" presId="urn:microsoft.com/office/officeart/2016/7/layout/HexagonTimeline"/>
    <dgm:cxn modelId="{9D37C8CB-3E82-4C96-B28B-B407581E554F}" type="presParOf" srcId="{CF9C7F8B-ACA5-4AF8-A08B-0E80CF03A32B}" destId="{3F8C7F44-0E39-4E64-AFA3-81ED9F564258}" srcOrd="2" destOrd="0" presId="urn:microsoft.com/office/officeart/2016/7/layout/HexagonTimeline"/>
    <dgm:cxn modelId="{34E19442-60C1-40F9-A532-9F6088F823B7}" type="presParOf" srcId="{3F8C7F44-0E39-4E64-AFA3-81ED9F564258}" destId="{8EAC610B-FC2D-4E66-A096-2E23A75E8CE6}" srcOrd="0" destOrd="0" presId="urn:microsoft.com/office/officeart/2016/7/layout/HexagonTimeline"/>
    <dgm:cxn modelId="{ACCCCA10-412D-49F3-BDDE-7F2620822A4F}" type="presParOf" srcId="{3F8C7F44-0E39-4E64-AFA3-81ED9F564258}" destId="{4EBF67CA-7B13-4FE6-A5D4-F2B5DBB8EF10}" srcOrd="1" destOrd="0" presId="urn:microsoft.com/office/officeart/2016/7/layout/HexagonTimeline"/>
    <dgm:cxn modelId="{DE58CB4F-28A4-41A7-AD9D-0786C2CBE573}" type="presParOf" srcId="{3F8C7F44-0E39-4E64-AFA3-81ED9F564258}" destId="{EF2BCF49-D21A-4CE2-AE95-81209766FB18}" srcOrd="2" destOrd="0" presId="urn:microsoft.com/office/officeart/2016/7/layout/HexagonTimeline"/>
    <dgm:cxn modelId="{49F451C7-46F1-4D88-95C8-0EE862A46B8C}" type="presParOf" srcId="{3F8C7F44-0E39-4E64-AFA3-81ED9F564258}" destId="{0CC65804-80E2-457A-A25B-A52705EE142F}" srcOrd="3" destOrd="0" presId="urn:microsoft.com/office/officeart/2016/7/layout/HexagonTimeline"/>
    <dgm:cxn modelId="{6EC57F56-5F73-422F-A881-0737F4A8749F}" type="presParOf" srcId="{3F8C7F44-0E39-4E64-AFA3-81ED9F564258}" destId="{004F0C39-4635-43A3-8A4E-EA640B51ABF7}" srcOrd="4" destOrd="0" presId="urn:microsoft.com/office/officeart/2016/7/layout/HexagonTimeline"/>
    <dgm:cxn modelId="{010D9234-25DE-4A44-97EF-DB4F5DBC61F2}" type="presParOf" srcId="{CF9C7F8B-ACA5-4AF8-A08B-0E80CF03A32B}" destId="{61A8C36E-8A1B-40F2-AED1-4DCA68BADEF4}" srcOrd="3" destOrd="0" presId="urn:microsoft.com/office/officeart/2016/7/layout/HexagonTimeline"/>
    <dgm:cxn modelId="{8CCB8D40-E4B5-4972-BD51-A718E2557FB0}" type="presParOf" srcId="{CF9C7F8B-ACA5-4AF8-A08B-0E80CF03A32B}" destId="{25653124-9BAA-4AE1-8304-AA26FB2E3F53}" srcOrd="4" destOrd="0" presId="urn:microsoft.com/office/officeart/2016/7/layout/HexagonTimeline"/>
    <dgm:cxn modelId="{39B4A008-607F-4E02-BA02-B61B20CC491F}" type="presParOf" srcId="{25653124-9BAA-4AE1-8304-AA26FB2E3F53}" destId="{218458F2-C6C1-4CA1-95FD-E5E7768E5C6B}" srcOrd="0" destOrd="0" presId="urn:microsoft.com/office/officeart/2016/7/layout/HexagonTimeline"/>
    <dgm:cxn modelId="{B5EE1C41-7BF2-4595-8AD9-41F8F808BCFE}" type="presParOf" srcId="{25653124-9BAA-4AE1-8304-AA26FB2E3F53}" destId="{5401E5BC-5137-49E4-9201-53966AC64854}" srcOrd="1" destOrd="0" presId="urn:microsoft.com/office/officeart/2016/7/layout/HexagonTimeline"/>
    <dgm:cxn modelId="{DD7B6716-3267-4B0D-95F8-E6C8763DC697}" type="presParOf" srcId="{25653124-9BAA-4AE1-8304-AA26FB2E3F53}" destId="{74850E5A-A27F-4C49-B524-9BDA42FD5C7E}" srcOrd="2" destOrd="0" presId="urn:microsoft.com/office/officeart/2016/7/layout/HexagonTimeline"/>
    <dgm:cxn modelId="{7476A7B6-D3D8-479B-9A47-744FE27358A6}" type="presParOf" srcId="{25653124-9BAA-4AE1-8304-AA26FB2E3F53}" destId="{59A7864F-BA2A-4DE3-9F4E-36E9E79426E5}" srcOrd="3" destOrd="0" presId="urn:microsoft.com/office/officeart/2016/7/layout/HexagonTimeline"/>
    <dgm:cxn modelId="{917F477E-0683-4988-8DC4-6AC282324A2E}" type="presParOf" srcId="{25653124-9BAA-4AE1-8304-AA26FB2E3F53}" destId="{EC21299B-726A-4025-B88D-0937A475202F}" srcOrd="4" destOrd="0" presId="urn:microsoft.com/office/officeart/2016/7/layout/Hexagon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487755" y="1634490"/>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A</a:t>
          </a:r>
        </a:p>
      </dsp:txBody>
      <dsp:txXfrm>
        <a:off x="487755" y="1634490"/>
        <a:ext cx="2393301" cy="445770"/>
      </dsp:txXfrm>
    </dsp:sp>
    <dsp:sp modelId="{E6B3F149-FD9C-4184-B517-50DE17DC9F42}">
      <dsp:nvSpPr>
        <dsp:cNvPr id="0" name=""/>
        <dsp:cNvSpPr/>
      </dsp:nvSpPr>
      <dsp:spPr>
        <a:xfrm>
          <a:off x="5055" y="0"/>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AT" sz="1600" kern="1200" noProof="0" dirty="0"/>
            <a:t>Aufstehen, Kaffee/Tee, Gottesdienst – Kirchcafé mit lecker Keksen </a:t>
          </a:r>
          <a:r>
            <a:rPr lang="de-DE" sz="1600" kern="1200" noProof="0" dirty="0"/>
            <a:t> </a:t>
          </a:r>
        </a:p>
      </dsp:txBody>
      <dsp:txXfrm>
        <a:off x="5055" y="0"/>
        <a:ext cx="3447854" cy="1188720"/>
      </dsp:txXfrm>
    </dsp:sp>
    <dsp:sp modelId="{89A522A2-C968-4BB0-AA0D-5C276045D013}">
      <dsp:nvSpPr>
        <dsp:cNvPr id="0" name=""/>
        <dsp:cNvSpPr/>
      </dsp:nvSpPr>
      <dsp:spPr>
        <a:xfrm rot="21221957">
          <a:off x="2967278" y="1804109"/>
          <a:ext cx="970691" cy="0"/>
        </a:xfrm>
        <a:custGeom>
          <a:avLst/>
          <a:gdLst/>
          <a:ahLst/>
          <a:cxnLst/>
          <a:rect l="0" t="0" r="0" b="0"/>
          <a:pathLst>
            <a:path>
              <a:moveTo>
                <a:pt x="0" y="0"/>
              </a:moveTo>
              <a:lnTo>
                <a:pt x="970691"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728982"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691835"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935038" y="1527959"/>
          <a:ext cx="2482455" cy="445770"/>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B</a:t>
          </a:r>
        </a:p>
      </dsp:txBody>
      <dsp:txXfrm>
        <a:off x="4201345" y="1575779"/>
        <a:ext cx="1949841" cy="350130"/>
      </dsp:txXfrm>
    </dsp:sp>
    <dsp:sp modelId="{4EBF67CA-7B13-4FE6-A5D4-F2B5DBB8EF10}">
      <dsp:nvSpPr>
        <dsp:cNvPr id="0" name=""/>
        <dsp:cNvSpPr/>
      </dsp:nvSpPr>
      <dsp:spPr>
        <a:xfrm>
          <a:off x="3452339" y="241949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lvl="0" algn="ctr" defTabSz="711200" rtl="0">
            <a:lnSpc>
              <a:spcPct val="90000"/>
            </a:lnSpc>
            <a:spcBef>
              <a:spcPct val="0"/>
            </a:spcBef>
            <a:spcAft>
              <a:spcPct val="35000"/>
            </a:spcAft>
          </a:pPr>
          <a:r>
            <a:rPr lang="de-DE" sz="1600" kern="1200" noProof="0" dirty="0"/>
            <a:t>Cartoons und Ausschlafen…ich war ja guten Gewissens schon Samstags im Abendgottesdienst mit Gospelmusik 😉 </a:t>
          </a:r>
        </a:p>
      </dsp:txBody>
      <dsp:txXfrm>
        <a:off x="3452339" y="2419499"/>
        <a:ext cx="3447854" cy="1188720"/>
      </dsp:txXfrm>
    </dsp:sp>
    <dsp:sp modelId="{61A8C36E-8A1B-40F2-AED1-4DCA68BADEF4}">
      <dsp:nvSpPr>
        <dsp:cNvPr id="0" name=""/>
        <dsp:cNvSpPr/>
      </dsp:nvSpPr>
      <dsp:spPr>
        <a:xfrm rot="377599">
          <a:off x="6414565" y="1804109"/>
          <a:ext cx="971826" cy="0"/>
        </a:xfrm>
        <a:custGeom>
          <a:avLst/>
          <a:gdLst/>
          <a:ahLst/>
          <a:cxnLst/>
          <a:rect l="0" t="0" r="0" b="0"/>
          <a:pathLst>
            <a:path>
              <a:moveTo>
                <a:pt x="0" y="0"/>
              </a:moveTo>
              <a:lnTo>
                <a:pt x="971826"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176266" y="197372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139119" y="234520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383464" y="1634490"/>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C</a:t>
          </a:r>
        </a:p>
      </dsp:txBody>
      <dsp:txXfrm rot="10800000">
        <a:off x="7472618" y="1634490"/>
        <a:ext cx="2393301" cy="445770"/>
      </dsp:txXfrm>
    </dsp:sp>
    <dsp:sp modelId="{5401E5BC-5137-49E4-9201-53966AC64854}">
      <dsp:nvSpPr>
        <dsp:cNvPr id="0" name=""/>
        <dsp:cNvSpPr/>
      </dsp:nvSpPr>
      <dsp:spPr>
        <a:xfrm>
          <a:off x="6900764" y="0"/>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Brunchen mit Freund*innen, danach Spaziergang mit Podcast im Ohr, abends Poetry Slam </a:t>
          </a:r>
        </a:p>
      </dsp:txBody>
      <dsp:txXfrm>
        <a:off x="6900764" y="0"/>
        <a:ext cx="3447854" cy="1188720"/>
      </dsp:txXfrm>
    </dsp:sp>
    <dsp:sp modelId="{74850E5A-A27F-4C49-B524-9BDA42FD5C7E}">
      <dsp:nvSpPr>
        <dsp:cNvPr id="0" name=""/>
        <dsp:cNvSpPr/>
      </dsp:nvSpPr>
      <dsp:spPr>
        <a:xfrm>
          <a:off x="8624692" y="126301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587544" y="118872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567665" y="2291439"/>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A</a:t>
          </a:r>
        </a:p>
      </dsp:txBody>
      <dsp:txXfrm>
        <a:off x="567665" y="2291439"/>
        <a:ext cx="2393301" cy="445770"/>
      </dsp:txXfrm>
    </dsp:sp>
    <dsp:sp modelId="{E6B3F149-FD9C-4184-B517-50DE17DC9F42}">
      <dsp:nvSpPr>
        <dsp:cNvPr id="0" name=""/>
        <dsp:cNvSpPr/>
      </dsp:nvSpPr>
      <dsp:spPr>
        <a:xfrm>
          <a:off x="84965" y="65694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Großer Gott, wir loben dich – </a:t>
          </a:r>
          <a:r>
            <a:rPr lang="de-DE" sz="1600" kern="1200" noProof="0" dirty="0" err="1"/>
            <a:t>Evang</a:t>
          </a:r>
          <a:r>
            <a:rPr lang="de-DE" sz="1600" kern="1200" noProof="0" dirty="0"/>
            <a:t>. Gesangbuch</a:t>
          </a:r>
        </a:p>
      </dsp:txBody>
      <dsp:txXfrm>
        <a:off x="84965" y="656949"/>
        <a:ext cx="3447854" cy="1188720"/>
      </dsp:txXfrm>
    </dsp:sp>
    <dsp:sp modelId="{89A522A2-C968-4BB0-AA0D-5C276045D013}">
      <dsp:nvSpPr>
        <dsp:cNvPr id="0" name=""/>
        <dsp:cNvSpPr/>
      </dsp:nvSpPr>
      <dsp:spPr>
        <a:xfrm rot="19152805">
          <a:off x="2908203" y="2132584"/>
          <a:ext cx="1168751" cy="0"/>
        </a:xfrm>
        <a:custGeom>
          <a:avLst/>
          <a:gdLst/>
          <a:ahLst/>
          <a:cxnLst/>
          <a:rect l="0" t="0" r="0" b="0"/>
          <a:pathLst>
            <a:path>
              <a:moveTo>
                <a:pt x="0" y="0"/>
              </a:moveTo>
              <a:lnTo>
                <a:pt x="1168751"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808893" y="1919964"/>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771745" y="1845669"/>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935038" y="1527959"/>
          <a:ext cx="2482455" cy="445770"/>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B</a:t>
          </a:r>
        </a:p>
      </dsp:txBody>
      <dsp:txXfrm>
        <a:off x="4201345" y="1575779"/>
        <a:ext cx="1949841" cy="350130"/>
      </dsp:txXfrm>
    </dsp:sp>
    <dsp:sp modelId="{4EBF67CA-7B13-4FE6-A5D4-F2B5DBB8EF10}">
      <dsp:nvSpPr>
        <dsp:cNvPr id="0" name=""/>
        <dsp:cNvSpPr/>
      </dsp:nvSpPr>
      <dsp:spPr>
        <a:xfrm>
          <a:off x="3452339" y="241949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lvl="0" algn="ctr" defTabSz="711200" rtl="0">
            <a:lnSpc>
              <a:spcPct val="90000"/>
            </a:lnSpc>
            <a:spcBef>
              <a:spcPct val="0"/>
            </a:spcBef>
            <a:spcAft>
              <a:spcPct val="35000"/>
            </a:spcAft>
          </a:pPr>
          <a:r>
            <a:rPr lang="de-DE" sz="1600" kern="1200" noProof="0" dirty="0"/>
            <a:t>Nada </a:t>
          </a:r>
          <a:r>
            <a:rPr lang="de-DE" sz="1600" kern="1200" noProof="0" dirty="0" err="1"/>
            <a:t>te</a:t>
          </a:r>
          <a:r>
            <a:rPr lang="de-DE" sz="1600" kern="1200" noProof="0" dirty="0"/>
            <a:t> </a:t>
          </a:r>
          <a:r>
            <a:rPr lang="de-DE" sz="1600" kern="1200" noProof="0" dirty="0" err="1"/>
            <a:t>turbe</a:t>
          </a:r>
          <a:r>
            <a:rPr lang="de-DE" sz="1600" kern="1200" noProof="0" dirty="0"/>
            <a:t> - Taizé</a:t>
          </a:r>
        </a:p>
      </dsp:txBody>
      <dsp:txXfrm>
        <a:off x="3452339" y="2419499"/>
        <a:ext cx="3447854" cy="1188720"/>
      </dsp:txXfrm>
    </dsp:sp>
    <dsp:sp modelId="{61A8C36E-8A1B-40F2-AED1-4DCA68BADEF4}">
      <dsp:nvSpPr>
        <dsp:cNvPr id="0" name=""/>
        <dsp:cNvSpPr/>
      </dsp:nvSpPr>
      <dsp:spPr>
        <a:xfrm rot="19673031">
          <a:off x="6344665" y="1497830"/>
          <a:ext cx="951831" cy="0"/>
        </a:xfrm>
        <a:custGeom>
          <a:avLst/>
          <a:gdLst/>
          <a:ahLst/>
          <a:cxnLst/>
          <a:rect l="0" t="0" r="0" b="0"/>
          <a:pathLst>
            <a:path>
              <a:moveTo>
                <a:pt x="0" y="0"/>
              </a:moveTo>
              <a:lnTo>
                <a:pt x="951831"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176266" y="197372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139119" y="234520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223668" y="1021930"/>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C</a:t>
          </a:r>
        </a:p>
      </dsp:txBody>
      <dsp:txXfrm rot="10800000">
        <a:off x="7312822" y="1021930"/>
        <a:ext cx="2393301" cy="445770"/>
      </dsp:txXfrm>
    </dsp:sp>
    <dsp:sp modelId="{5401E5BC-5137-49E4-9201-53966AC64854}">
      <dsp:nvSpPr>
        <dsp:cNvPr id="0" name=""/>
        <dsp:cNvSpPr/>
      </dsp:nvSpPr>
      <dsp:spPr>
        <a:xfrm>
          <a:off x="6740969" y="-61255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err="1"/>
            <a:t>It´s</a:t>
          </a:r>
          <a:r>
            <a:rPr lang="de-DE" sz="1600" kern="1200" noProof="0" dirty="0"/>
            <a:t> </a:t>
          </a:r>
          <a:r>
            <a:rPr lang="de-DE" sz="1600" kern="1200" noProof="0" dirty="0" err="1"/>
            <a:t>my</a:t>
          </a:r>
          <a:r>
            <a:rPr lang="de-DE" sz="1600" kern="1200" noProof="0" dirty="0"/>
            <a:t> </a:t>
          </a:r>
          <a:r>
            <a:rPr lang="de-DE" sz="1600" kern="1200" noProof="0" dirty="0" err="1"/>
            <a:t>life</a:t>
          </a:r>
          <a:r>
            <a:rPr lang="de-DE" sz="1600" kern="1200" noProof="0" dirty="0"/>
            <a:t> – Bon Jovi</a:t>
          </a:r>
        </a:p>
      </dsp:txBody>
      <dsp:txXfrm>
        <a:off x="6740969" y="-612559"/>
        <a:ext cx="3447854" cy="1188720"/>
      </dsp:txXfrm>
    </dsp:sp>
    <dsp:sp modelId="{74850E5A-A27F-4C49-B524-9BDA42FD5C7E}">
      <dsp:nvSpPr>
        <dsp:cNvPr id="0" name=""/>
        <dsp:cNvSpPr/>
      </dsp:nvSpPr>
      <dsp:spPr>
        <a:xfrm>
          <a:off x="8464896" y="650455"/>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427749" y="576160"/>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480954" y="1644907"/>
          <a:ext cx="2447843" cy="448611"/>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C</a:t>
          </a:r>
        </a:p>
      </dsp:txBody>
      <dsp:txXfrm>
        <a:off x="480954" y="1644907"/>
        <a:ext cx="2358121" cy="448611"/>
      </dsp:txXfrm>
    </dsp:sp>
    <dsp:sp modelId="{E6B3F149-FD9C-4184-B517-50DE17DC9F42}">
      <dsp:nvSpPr>
        <dsp:cNvPr id="0" name=""/>
        <dsp:cNvSpPr/>
      </dsp:nvSpPr>
      <dsp:spPr>
        <a:xfrm>
          <a:off x="4985" y="0"/>
          <a:ext cx="3399783" cy="1196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Boho-Style bzw. viel Beige mit ein paar bunten Akzenten</a:t>
          </a:r>
        </a:p>
      </dsp:txBody>
      <dsp:txXfrm>
        <a:off x="4985" y="0"/>
        <a:ext cx="3399783" cy="1196296"/>
      </dsp:txXfrm>
    </dsp:sp>
    <dsp:sp modelId="{89A522A2-C968-4BB0-AA0D-5C276045D013}">
      <dsp:nvSpPr>
        <dsp:cNvPr id="0" name=""/>
        <dsp:cNvSpPr/>
      </dsp:nvSpPr>
      <dsp:spPr>
        <a:xfrm rot="3052900">
          <a:off x="2622365" y="2513373"/>
          <a:ext cx="1660539" cy="0"/>
        </a:xfrm>
        <a:custGeom>
          <a:avLst/>
          <a:gdLst/>
          <a:ahLst/>
          <a:cxnLst/>
          <a:rect l="0" t="0" r="0" b="0"/>
          <a:pathLst>
            <a:path>
              <a:moveTo>
                <a:pt x="0" y="0"/>
              </a:moveTo>
              <a:lnTo>
                <a:pt x="1660539"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704876" y="1271064"/>
          <a:ext cx="0" cy="373842"/>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667492" y="1196296"/>
          <a:ext cx="74768" cy="7476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976473" y="2933228"/>
          <a:ext cx="2447843" cy="448611"/>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B</a:t>
          </a:r>
        </a:p>
      </dsp:txBody>
      <dsp:txXfrm>
        <a:off x="4240275" y="2981574"/>
        <a:ext cx="1920239" cy="351919"/>
      </dsp:txXfrm>
    </dsp:sp>
    <dsp:sp modelId="{4EBF67CA-7B13-4FE6-A5D4-F2B5DBB8EF10}">
      <dsp:nvSpPr>
        <dsp:cNvPr id="0" name=""/>
        <dsp:cNvSpPr/>
      </dsp:nvSpPr>
      <dsp:spPr>
        <a:xfrm>
          <a:off x="3500503" y="3830450"/>
          <a:ext cx="3399783" cy="1196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lvl="0" algn="ctr" defTabSz="711200" rtl="0">
            <a:lnSpc>
              <a:spcPct val="90000"/>
            </a:lnSpc>
            <a:spcBef>
              <a:spcPct val="0"/>
            </a:spcBef>
            <a:spcAft>
              <a:spcPct val="35000"/>
            </a:spcAft>
          </a:pPr>
          <a:r>
            <a:rPr lang="de-DE" sz="1600" kern="1200" noProof="0" dirty="0"/>
            <a:t>Schlichte Linien, eher unaufgeregt minimalistisch</a:t>
          </a:r>
        </a:p>
      </dsp:txBody>
      <dsp:txXfrm>
        <a:off x="3500503" y="3830450"/>
        <a:ext cx="3399783" cy="1196296"/>
      </dsp:txXfrm>
    </dsp:sp>
    <dsp:sp modelId="{61A8C36E-8A1B-40F2-AED1-4DCA68BADEF4}">
      <dsp:nvSpPr>
        <dsp:cNvPr id="0" name=""/>
        <dsp:cNvSpPr/>
      </dsp:nvSpPr>
      <dsp:spPr>
        <a:xfrm rot="18216455">
          <a:off x="6078976" y="2513373"/>
          <a:ext cx="1546886" cy="0"/>
        </a:xfrm>
        <a:custGeom>
          <a:avLst/>
          <a:gdLst/>
          <a:ahLst/>
          <a:cxnLst/>
          <a:rect l="0" t="0" r="0" b="0"/>
          <a:pathLst>
            <a:path>
              <a:moveTo>
                <a:pt x="0" y="0"/>
              </a:moveTo>
              <a:lnTo>
                <a:pt x="1546886"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200395" y="3381839"/>
          <a:ext cx="0" cy="373842"/>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163010" y="3755681"/>
          <a:ext cx="74768" cy="7476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280521" y="1644907"/>
          <a:ext cx="2447843" cy="448611"/>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A</a:t>
          </a:r>
        </a:p>
      </dsp:txBody>
      <dsp:txXfrm rot="10800000">
        <a:off x="7370243" y="1644907"/>
        <a:ext cx="2358121" cy="448611"/>
      </dsp:txXfrm>
    </dsp:sp>
    <dsp:sp modelId="{5401E5BC-5137-49E4-9201-53966AC64854}">
      <dsp:nvSpPr>
        <dsp:cNvPr id="0" name=""/>
        <dsp:cNvSpPr/>
      </dsp:nvSpPr>
      <dsp:spPr>
        <a:xfrm>
          <a:off x="6804551" y="0"/>
          <a:ext cx="3399783" cy="1196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Ich liebe </a:t>
          </a:r>
          <a:r>
            <a:rPr lang="de-DE" sz="1600" kern="1200" noProof="0" dirty="0" err="1"/>
            <a:t>Spizendeckchen</a:t>
          </a:r>
          <a:r>
            <a:rPr lang="de-DE" sz="1600" kern="1200" noProof="0" dirty="0"/>
            <a:t> und stehe dazu!</a:t>
          </a:r>
        </a:p>
      </dsp:txBody>
      <dsp:txXfrm>
        <a:off x="6804551" y="0"/>
        <a:ext cx="3399783" cy="1196296"/>
      </dsp:txXfrm>
    </dsp:sp>
    <dsp:sp modelId="{74850E5A-A27F-4C49-B524-9BDA42FD5C7E}">
      <dsp:nvSpPr>
        <dsp:cNvPr id="0" name=""/>
        <dsp:cNvSpPr/>
      </dsp:nvSpPr>
      <dsp:spPr>
        <a:xfrm>
          <a:off x="8504443" y="1271064"/>
          <a:ext cx="0" cy="373842"/>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467059" y="1196296"/>
          <a:ext cx="74768" cy="74768"/>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523254" y="2468882"/>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C</a:t>
          </a:r>
        </a:p>
      </dsp:txBody>
      <dsp:txXfrm>
        <a:off x="523254" y="2468882"/>
        <a:ext cx="2393301" cy="445770"/>
      </dsp:txXfrm>
    </dsp:sp>
    <dsp:sp modelId="{E6B3F149-FD9C-4184-B517-50DE17DC9F42}">
      <dsp:nvSpPr>
        <dsp:cNvPr id="0" name=""/>
        <dsp:cNvSpPr/>
      </dsp:nvSpPr>
      <dsp:spPr>
        <a:xfrm>
          <a:off x="40554" y="834392"/>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…schwankend zw. Trauer und Wut:</a:t>
          </a:r>
        </a:p>
        <a:p>
          <a:pPr lvl="0" algn="ctr" defTabSz="711200" rtl="0">
            <a:lnSpc>
              <a:spcPct val="90000"/>
            </a:lnSpc>
            <a:spcBef>
              <a:spcPct val="0"/>
            </a:spcBef>
            <a:spcAft>
              <a:spcPct val="35000"/>
            </a:spcAft>
          </a:pPr>
          <a:r>
            <a:rPr lang="de-DE" sz="1600" kern="1200" noProof="0" dirty="0"/>
            <a:t>Trauer um das nicht genutzte Potential </a:t>
          </a:r>
        </a:p>
        <a:p>
          <a:pPr lvl="0" algn="ctr" defTabSz="711200" rtl="0">
            <a:lnSpc>
              <a:spcPct val="90000"/>
            </a:lnSpc>
            <a:spcBef>
              <a:spcPct val="0"/>
            </a:spcBef>
            <a:spcAft>
              <a:spcPct val="35000"/>
            </a:spcAft>
          </a:pPr>
          <a:r>
            <a:rPr lang="de-DE" sz="1600" kern="1200" noProof="0" dirty="0"/>
            <a:t>und Wut, dass neuen Ideen so wenig echter Raum gegeben wird</a:t>
          </a:r>
        </a:p>
      </dsp:txBody>
      <dsp:txXfrm>
        <a:off x="40554" y="834392"/>
        <a:ext cx="3447854" cy="1188720"/>
      </dsp:txXfrm>
    </dsp:sp>
    <dsp:sp modelId="{89A522A2-C968-4BB0-AA0D-5C276045D013}">
      <dsp:nvSpPr>
        <dsp:cNvPr id="0" name=""/>
        <dsp:cNvSpPr/>
      </dsp:nvSpPr>
      <dsp:spPr>
        <a:xfrm rot="18878691">
          <a:off x="2809127" y="2221306"/>
          <a:ext cx="1322493" cy="0"/>
        </a:xfrm>
        <a:custGeom>
          <a:avLst/>
          <a:gdLst/>
          <a:ahLst/>
          <a:cxnLst/>
          <a:rect l="0" t="0" r="0" b="0"/>
          <a:pathLst>
            <a:path>
              <a:moveTo>
                <a:pt x="0" y="0"/>
              </a:moveTo>
              <a:lnTo>
                <a:pt x="1322493"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764481" y="2097407"/>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727334" y="2023112"/>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935038" y="1527959"/>
          <a:ext cx="2482455" cy="445770"/>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A</a:t>
          </a:r>
        </a:p>
      </dsp:txBody>
      <dsp:txXfrm>
        <a:off x="4201345" y="1575779"/>
        <a:ext cx="1949841" cy="350130"/>
      </dsp:txXfrm>
    </dsp:sp>
    <dsp:sp modelId="{4EBF67CA-7B13-4FE6-A5D4-F2B5DBB8EF10}">
      <dsp:nvSpPr>
        <dsp:cNvPr id="0" name=""/>
        <dsp:cNvSpPr/>
      </dsp:nvSpPr>
      <dsp:spPr>
        <a:xfrm>
          <a:off x="3452339" y="241949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lvl="0" algn="ctr" defTabSz="711200" rtl="0">
            <a:lnSpc>
              <a:spcPct val="90000"/>
            </a:lnSpc>
            <a:spcBef>
              <a:spcPct val="0"/>
            </a:spcBef>
            <a:spcAft>
              <a:spcPct val="35000"/>
            </a:spcAft>
          </a:pPr>
          <a:r>
            <a:rPr lang="de-DE" sz="1600" kern="1200" noProof="0" dirty="0"/>
            <a:t>….wohl und total angenommen</a:t>
          </a:r>
        </a:p>
      </dsp:txBody>
      <dsp:txXfrm>
        <a:off x="3452339" y="2419499"/>
        <a:ext cx="3447854" cy="1188720"/>
      </dsp:txXfrm>
    </dsp:sp>
    <dsp:sp modelId="{61A8C36E-8A1B-40F2-AED1-4DCA68BADEF4}">
      <dsp:nvSpPr>
        <dsp:cNvPr id="0" name=""/>
        <dsp:cNvSpPr/>
      </dsp:nvSpPr>
      <dsp:spPr>
        <a:xfrm rot="2619427">
          <a:off x="6202360" y="2287942"/>
          <a:ext cx="1556034" cy="0"/>
        </a:xfrm>
        <a:custGeom>
          <a:avLst/>
          <a:gdLst/>
          <a:ahLst/>
          <a:cxnLst/>
          <a:rect l="0" t="0" r="0" b="0"/>
          <a:pathLst>
            <a:path>
              <a:moveTo>
                <a:pt x="0" y="0"/>
              </a:moveTo>
              <a:lnTo>
                <a:pt x="1556034"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5176266" y="197372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5139119" y="234520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543260" y="2602154"/>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B</a:t>
          </a:r>
        </a:p>
      </dsp:txBody>
      <dsp:txXfrm rot="10800000">
        <a:off x="7632414" y="2602154"/>
        <a:ext cx="2393301" cy="445770"/>
      </dsp:txXfrm>
    </dsp:sp>
    <dsp:sp modelId="{5401E5BC-5137-49E4-9201-53966AC64854}">
      <dsp:nvSpPr>
        <dsp:cNvPr id="0" name=""/>
        <dsp:cNvSpPr/>
      </dsp:nvSpPr>
      <dsp:spPr>
        <a:xfrm>
          <a:off x="7060560" y="967664"/>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…traurig und verunsichert, weil ich mir mehr erhoffen würde</a:t>
          </a:r>
        </a:p>
      </dsp:txBody>
      <dsp:txXfrm>
        <a:off x="7060560" y="967664"/>
        <a:ext cx="3447854" cy="1188720"/>
      </dsp:txXfrm>
    </dsp:sp>
    <dsp:sp modelId="{74850E5A-A27F-4C49-B524-9BDA42FD5C7E}">
      <dsp:nvSpPr>
        <dsp:cNvPr id="0" name=""/>
        <dsp:cNvSpPr/>
      </dsp:nvSpPr>
      <dsp:spPr>
        <a:xfrm>
          <a:off x="8784487" y="223067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747340" y="215638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7E585-1DEC-4555-8326-DC322CE6A0D9}">
      <dsp:nvSpPr>
        <dsp:cNvPr id="0" name=""/>
        <dsp:cNvSpPr/>
      </dsp:nvSpPr>
      <dsp:spPr>
        <a:xfrm>
          <a:off x="159276" y="1252638"/>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B</a:t>
          </a:r>
        </a:p>
      </dsp:txBody>
      <dsp:txXfrm>
        <a:off x="159276" y="1252638"/>
        <a:ext cx="2393301" cy="445770"/>
      </dsp:txXfrm>
    </dsp:sp>
    <dsp:sp modelId="{E6B3F149-FD9C-4184-B517-50DE17DC9F42}">
      <dsp:nvSpPr>
        <dsp:cNvPr id="0" name=""/>
        <dsp:cNvSpPr/>
      </dsp:nvSpPr>
      <dsp:spPr>
        <a:xfrm>
          <a:off x="-323422" y="-381851"/>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Matrix</a:t>
          </a:r>
        </a:p>
      </dsp:txBody>
      <dsp:txXfrm>
        <a:off x="-323422" y="-381851"/>
        <a:ext cx="3447854" cy="1188720"/>
      </dsp:txXfrm>
    </dsp:sp>
    <dsp:sp modelId="{89A522A2-C968-4BB0-AA0D-5C276045D013}">
      <dsp:nvSpPr>
        <dsp:cNvPr id="0" name=""/>
        <dsp:cNvSpPr/>
      </dsp:nvSpPr>
      <dsp:spPr>
        <a:xfrm rot="2568605">
          <a:off x="2452048" y="1959413"/>
          <a:ext cx="1424105" cy="0"/>
        </a:xfrm>
        <a:custGeom>
          <a:avLst/>
          <a:gdLst/>
          <a:ahLst/>
          <a:cxnLst/>
          <a:rect l="0" t="0" r="0" b="0"/>
          <a:pathLst>
            <a:path>
              <a:moveTo>
                <a:pt x="0" y="0"/>
              </a:moveTo>
              <a:lnTo>
                <a:pt x="1424105"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3567F5-3505-4A84-B150-84541A114DAE}">
      <dsp:nvSpPr>
        <dsp:cNvPr id="0" name=""/>
        <dsp:cNvSpPr/>
      </dsp:nvSpPr>
      <dsp:spPr>
        <a:xfrm>
          <a:off x="1400504" y="881163"/>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2BEDA3-A6CB-4551-9245-20E856721676}">
      <dsp:nvSpPr>
        <dsp:cNvPr id="0" name=""/>
        <dsp:cNvSpPr/>
      </dsp:nvSpPr>
      <dsp:spPr>
        <a:xfrm>
          <a:off x="1363356" y="806868"/>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AC610B-FC2D-4E66-A096-2E23A75E8CE6}">
      <dsp:nvSpPr>
        <dsp:cNvPr id="0" name=""/>
        <dsp:cNvSpPr/>
      </dsp:nvSpPr>
      <dsp:spPr>
        <a:xfrm>
          <a:off x="3686470" y="2220419"/>
          <a:ext cx="2482455" cy="445770"/>
        </a:xfrm>
        <a:prstGeom prst="hexagon">
          <a:avLst>
            <a:gd name="adj" fmla="val 40000"/>
            <a:gd name="vf" fmla="val 11547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C</a:t>
          </a:r>
        </a:p>
      </dsp:txBody>
      <dsp:txXfrm>
        <a:off x="3952777" y="2268239"/>
        <a:ext cx="1949841" cy="350130"/>
      </dsp:txXfrm>
    </dsp:sp>
    <dsp:sp modelId="{4EBF67CA-7B13-4FE6-A5D4-F2B5DBB8EF10}">
      <dsp:nvSpPr>
        <dsp:cNvPr id="0" name=""/>
        <dsp:cNvSpPr/>
      </dsp:nvSpPr>
      <dsp:spPr>
        <a:xfrm>
          <a:off x="3203770" y="3111959"/>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t" anchorCtr="1">
          <a:noAutofit/>
        </a:bodyPr>
        <a:lstStyle/>
        <a:p>
          <a:pPr lvl="0" algn="ctr" defTabSz="711200" rtl="0">
            <a:lnSpc>
              <a:spcPct val="90000"/>
            </a:lnSpc>
            <a:spcBef>
              <a:spcPct val="0"/>
            </a:spcBef>
            <a:spcAft>
              <a:spcPct val="35000"/>
            </a:spcAft>
          </a:pPr>
          <a:r>
            <a:rPr lang="de-DE" sz="1600" kern="1200" noProof="0" dirty="0"/>
            <a:t>The Walking Dead</a:t>
          </a:r>
        </a:p>
      </dsp:txBody>
      <dsp:txXfrm>
        <a:off x="3203770" y="3111959"/>
        <a:ext cx="3447854" cy="1188720"/>
      </dsp:txXfrm>
    </dsp:sp>
    <dsp:sp modelId="{61A8C36E-8A1B-40F2-AED1-4DCA68BADEF4}">
      <dsp:nvSpPr>
        <dsp:cNvPr id="0" name=""/>
        <dsp:cNvSpPr/>
      </dsp:nvSpPr>
      <dsp:spPr>
        <a:xfrm rot="931390">
          <a:off x="6142910" y="2634171"/>
          <a:ext cx="1426364" cy="0"/>
        </a:xfrm>
        <a:custGeom>
          <a:avLst/>
          <a:gdLst/>
          <a:ahLst/>
          <a:cxnLst/>
          <a:rect l="0" t="0" r="0" b="0"/>
          <a:pathLst>
            <a:path>
              <a:moveTo>
                <a:pt x="0" y="0"/>
              </a:moveTo>
              <a:lnTo>
                <a:pt x="1426364" y="0"/>
              </a:lnTo>
            </a:path>
          </a:pathLst>
        </a:custGeom>
        <a:no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BCF49-D21A-4CE2-AE95-81209766FB18}">
      <dsp:nvSpPr>
        <dsp:cNvPr id="0" name=""/>
        <dsp:cNvSpPr/>
      </dsp:nvSpPr>
      <dsp:spPr>
        <a:xfrm>
          <a:off x="4927698" y="266618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CC65804-80E2-457A-A25B-A52705EE142F}">
      <dsp:nvSpPr>
        <dsp:cNvPr id="0" name=""/>
        <dsp:cNvSpPr/>
      </dsp:nvSpPr>
      <dsp:spPr>
        <a:xfrm>
          <a:off x="4890550" y="303766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18458F2-C6C1-4CA1-95FD-E5E7768E5C6B}">
      <dsp:nvSpPr>
        <dsp:cNvPr id="0" name=""/>
        <dsp:cNvSpPr/>
      </dsp:nvSpPr>
      <dsp:spPr>
        <a:xfrm rot="10800000">
          <a:off x="7543260" y="2602154"/>
          <a:ext cx="2482455" cy="445770"/>
        </a:xfrm>
        <a:prstGeom prst="homePlate">
          <a:avLst>
            <a:gd name="adj" fmla="val 4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w="9525" cap="rnd" cmpd="sng" algn="ctr">
          <a:solidFill>
            <a:schemeClr val="accent1">
              <a:hueOff val="0"/>
              <a:satOff val="0"/>
              <a:lumOff val="0"/>
              <a:alphaOff val="0"/>
            </a:schemeClr>
          </a:solidFill>
          <a:prstDash val="solid"/>
        </a:ln>
        <a:effectLst>
          <a:outerShdw blurRad="63500" dist="25400" dir="5400000"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rtlCol="0" anchor="ctr" anchorCtr="0">
          <a:noAutofit/>
        </a:bodyPr>
        <a:lstStyle/>
        <a:p>
          <a:pPr lvl="0" algn="ctr" defTabSz="533400" rtl="0">
            <a:lnSpc>
              <a:spcPct val="90000"/>
            </a:lnSpc>
            <a:spcBef>
              <a:spcPct val="0"/>
            </a:spcBef>
            <a:spcAft>
              <a:spcPct val="35000"/>
            </a:spcAft>
          </a:pPr>
          <a:r>
            <a:rPr lang="de-DE" sz="1200" kern="1200" noProof="0" dirty="0"/>
            <a:t>A</a:t>
          </a:r>
        </a:p>
      </dsp:txBody>
      <dsp:txXfrm rot="10800000">
        <a:off x="7632414" y="2602154"/>
        <a:ext cx="2393301" cy="445770"/>
      </dsp:txXfrm>
    </dsp:sp>
    <dsp:sp modelId="{5401E5BC-5137-49E4-9201-53966AC64854}">
      <dsp:nvSpPr>
        <dsp:cNvPr id="0" name=""/>
        <dsp:cNvSpPr/>
      </dsp:nvSpPr>
      <dsp:spPr>
        <a:xfrm>
          <a:off x="7060560" y="967664"/>
          <a:ext cx="3447854" cy="118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rtlCol="0" anchor="b" anchorCtr="1">
          <a:noAutofit/>
        </a:bodyPr>
        <a:lstStyle/>
        <a:p>
          <a:pPr lvl="0" algn="ctr" defTabSz="711200" rtl="0">
            <a:lnSpc>
              <a:spcPct val="90000"/>
            </a:lnSpc>
            <a:spcBef>
              <a:spcPct val="0"/>
            </a:spcBef>
            <a:spcAft>
              <a:spcPct val="35000"/>
            </a:spcAft>
          </a:pPr>
          <a:r>
            <a:rPr lang="de-DE" sz="1600" kern="1200" noProof="0" dirty="0"/>
            <a:t>Pfarrer Braun</a:t>
          </a:r>
        </a:p>
      </dsp:txBody>
      <dsp:txXfrm>
        <a:off x="7060560" y="967664"/>
        <a:ext cx="3447854" cy="1188720"/>
      </dsp:txXfrm>
    </dsp:sp>
    <dsp:sp modelId="{74850E5A-A27F-4C49-B524-9BDA42FD5C7E}">
      <dsp:nvSpPr>
        <dsp:cNvPr id="0" name=""/>
        <dsp:cNvSpPr/>
      </dsp:nvSpPr>
      <dsp:spPr>
        <a:xfrm>
          <a:off x="8784487" y="2230679"/>
          <a:ext cx="0" cy="371475"/>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9A7864F-BA2A-4DE3-9F4E-36E9E79426E5}">
      <dsp:nvSpPr>
        <dsp:cNvPr id="0" name=""/>
        <dsp:cNvSpPr/>
      </dsp:nvSpPr>
      <dsp:spPr>
        <a:xfrm>
          <a:off x="8747340" y="2156384"/>
          <a:ext cx="74295" cy="74295"/>
        </a:xfrm>
        <a:prstGeom prst="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exagonTimeline">
  <dgm:title val="Sechseck-Zeitachse"/>
  <dgm:desc val="Verwenden Sie diese Option, um eine Liste von Ereignissen in chronologischer Reihenfolge darzustellen. Ein unsichtbares Feld enthält die Beschreibung, während das Datum jeweils in den Sechsecken angezeigt wird, mit Ausnahme des ersten und letzten Knotens. Hier wird das Datum in einer Startseitenform angezeigt. Es kann eine große Textmenge mit einem Datumsformat mittlerer Länge angezeigt werden."/>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xmlns="">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15D62A-5511-4432-81DA-46963AC38774}" type="datetimeFigureOut">
              <a:rPr lang="de-DE" smtClean="0"/>
              <a:t>29.03.2022</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872A10-F03A-4AA9-AEC1-0E736D5B0951}" type="slidenum">
              <a:rPr lang="de-DE" smtClean="0"/>
              <a:t>‹Nr.›</a:t>
            </a:fld>
            <a:endParaRPr lang="de-DE" dirty="0"/>
          </a:p>
        </p:txBody>
      </p:sp>
    </p:spTree>
    <p:extLst>
      <p:ext uri="{BB962C8B-B14F-4D97-AF65-F5344CB8AC3E}">
        <p14:creationId xmlns:p14="http://schemas.microsoft.com/office/powerpoint/2010/main" val="4748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3CE687-213F-46D1-9C9B-77C56FBC49F2}" type="datetimeFigureOut">
              <a:rPr lang="de-DE" smtClean="0"/>
              <a:t>29.03.2022</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103D4D-35B8-4DC6-910E-CBA923A50ECB}" type="slidenum">
              <a:rPr lang="de-DE" smtClean="0"/>
              <a:t>‹Nr.›</a:t>
            </a:fld>
            <a:endParaRPr lang="de-DE" dirty="0"/>
          </a:p>
        </p:txBody>
      </p:sp>
    </p:spTree>
    <p:extLst>
      <p:ext uri="{BB962C8B-B14F-4D97-AF65-F5344CB8AC3E}">
        <p14:creationId xmlns:p14="http://schemas.microsoft.com/office/powerpoint/2010/main" val="4066636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1</a:t>
            </a:fld>
            <a:endParaRPr lang="de-DE" dirty="0"/>
          </a:p>
        </p:txBody>
      </p:sp>
    </p:spTree>
    <p:extLst>
      <p:ext uri="{BB962C8B-B14F-4D97-AF65-F5344CB8AC3E}">
        <p14:creationId xmlns:p14="http://schemas.microsoft.com/office/powerpoint/2010/main" val="386937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2</a:t>
            </a:fld>
            <a:endParaRPr lang="de-DE" dirty="0"/>
          </a:p>
        </p:txBody>
      </p:sp>
    </p:spTree>
    <p:extLst>
      <p:ext uri="{BB962C8B-B14F-4D97-AF65-F5344CB8AC3E}">
        <p14:creationId xmlns:p14="http://schemas.microsoft.com/office/powerpoint/2010/main" val="298359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3</a:t>
            </a:fld>
            <a:endParaRPr lang="de-DE" dirty="0"/>
          </a:p>
        </p:txBody>
      </p:sp>
    </p:spTree>
    <p:extLst>
      <p:ext uri="{BB962C8B-B14F-4D97-AF65-F5344CB8AC3E}">
        <p14:creationId xmlns:p14="http://schemas.microsoft.com/office/powerpoint/2010/main" val="288623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4</a:t>
            </a:fld>
            <a:endParaRPr lang="de-DE" dirty="0"/>
          </a:p>
        </p:txBody>
      </p:sp>
    </p:spTree>
    <p:extLst>
      <p:ext uri="{BB962C8B-B14F-4D97-AF65-F5344CB8AC3E}">
        <p14:creationId xmlns:p14="http://schemas.microsoft.com/office/powerpoint/2010/main" val="2556616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5</a:t>
            </a:fld>
            <a:endParaRPr lang="de-DE" dirty="0"/>
          </a:p>
        </p:txBody>
      </p:sp>
    </p:spTree>
    <p:extLst>
      <p:ext uri="{BB962C8B-B14F-4D97-AF65-F5344CB8AC3E}">
        <p14:creationId xmlns:p14="http://schemas.microsoft.com/office/powerpoint/2010/main" val="3471838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9103D4D-35B8-4DC6-910E-CBA923A50ECB}" type="slidenum">
              <a:rPr lang="de-DE" smtClean="0"/>
              <a:t>6</a:t>
            </a:fld>
            <a:endParaRPr lang="de-DE" dirty="0"/>
          </a:p>
        </p:txBody>
      </p:sp>
    </p:spTree>
    <p:extLst>
      <p:ext uri="{BB962C8B-B14F-4D97-AF65-F5344CB8AC3E}">
        <p14:creationId xmlns:p14="http://schemas.microsoft.com/office/powerpoint/2010/main" val="112524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370693" y="1769540"/>
            <a:ext cx="9440034" cy="1828801"/>
          </a:xfrm>
        </p:spPr>
        <p:txBody>
          <a:bodyPr rtlCol="0" anchor="b">
            <a:normAutofit/>
          </a:bodyPr>
          <a:lstStyle>
            <a:lvl1pPr algn="ctr">
              <a:defRPr sz="540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Master-Untertitelformat bearbeiten</a:t>
            </a:r>
            <a:endParaRPr lang="de-DE" noProof="0" dirty="0"/>
          </a:p>
        </p:txBody>
      </p:sp>
      <p:sp>
        <p:nvSpPr>
          <p:cNvPr id="4" name="Datumsplatzhalter 3"/>
          <p:cNvSpPr>
            <a:spLocks noGrp="1"/>
          </p:cNvSpPr>
          <p:nvPr>
            <p:ph type="dt" sz="half" idx="10"/>
          </p:nvPr>
        </p:nvSpPr>
        <p:spPr/>
        <p:txBody>
          <a:bodyPr rtlCol="0"/>
          <a:lstStyle/>
          <a:p>
            <a:pPr rtl="0"/>
            <a:fld id="{7E22098E-6157-4829-92E1-1F9E730BF6E3}" type="datetime1">
              <a:rPr lang="de-DE" noProof="0" smtClean="0"/>
              <a:t>29.03.2022</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50828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16" name="Bild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el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de-DE" noProof="0"/>
              <a:t>Mastertitelformat bearbeiten</a:t>
            </a:r>
            <a:endParaRPr lang="de-DE" noProof="0" dirty="0"/>
          </a:p>
        </p:txBody>
      </p:sp>
      <p:sp>
        <p:nvSpPr>
          <p:cNvPr id="3" name="Bildplatzhalt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8D043891-131C-498C-8069-9109B4D0EACE}"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473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3795" y="608437"/>
            <a:ext cx="10353762" cy="3534344"/>
          </a:xfrm>
        </p:spPr>
        <p:txBody>
          <a:bodyPr rtlCol="0" anchor="ctr">
            <a:normAutofit/>
          </a:bodyPr>
          <a:lstStyle>
            <a:lvl1pPr>
              <a:defRPr sz="4000"/>
            </a:lvl1pPr>
          </a:lstStyle>
          <a:p>
            <a:pPr rtl="0"/>
            <a:r>
              <a:rPr lang="de-DE" noProof="0"/>
              <a:t>Mastertitelformat bearbeiten</a:t>
            </a:r>
            <a:endParaRPr lang="de-DE" noProof="0" dirty="0"/>
          </a:p>
        </p:txBody>
      </p:sp>
      <p:sp>
        <p:nvSpPr>
          <p:cNvPr id="4" name="Textplatzhalter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3623C31B-E5C6-4969-BA13-9E6C9C42F25C}"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077243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446212" y="609600"/>
            <a:ext cx="9302752" cy="2992904"/>
          </a:xfrm>
        </p:spPr>
        <p:txBody>
          <a:bodyPr rtlCol="0" anchor="ctr">
            <a:normAutofit/>
          </a:bodyPr>
          <a:lstStyle>
            <a:lvl1pPr>
              <a:defRPr sz="3600"/>
            </a:lvl1pPr>
          </a:lstStyle>
          <a:p>
            <a:pPr rtl="0"/>
            <a:r>
              <a:rPr lang="de-DE" noProof="0"/>
              <a:t>Mastertitelformat bearbeiten</a:t>
            </a:r>
            <a:endParaRPr lang="de-DE" noProof="0" dirty="0"/>
          </a:p>
        </p:txBody>
      </p:sp>
      <p:sp>
        <p:nvSpPr>
          <p:cNvPr id="12" name="Textplatzhalter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4" name="Textplatzhalter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25680F8D-47AA-4BFC-B0C2-A92E9EA8B11D}"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
        <p:nvSpPr>
          <p:cNvPr id="11" name="Textfeld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de-DE" sz="8000" noProof="0" dirty="0">
                <a:solidFill>
                  <a:schemeClr val="tx1"/>
                </a:solidFill>
                <a:effectLst/>
              </a:rPr>
              <a:t>“</a:t>
            </a:r>
          </a:p>
        </p:txBody>
      </p:sp>
      <p:sp>
        <p:nvSpPr>
          <p:cNvPr id="13" name="Textfeld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de-DE" sz="8000" noProof="0" dirty="0">
                <a:solidFill>
                  <a:schemeClr val="tx1"/>
                </a:solidFill>
                <a:effectLst/>
              </a:rPr>
              <a:t>"</a:t>
            </a:r>
          </a:p>
        </p:txBody>
      </p:sp>
    </p:spTree>
    <p:extLst>
      <p:ext uri="{BB962C8B-B14F-4D97-AF65-F5344CB8AC3E}">
        <p14:creationId xmlns:p14="http://schemas.microsoft.com/office/powerpoint/2010/main" val="238285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itenkarte">
    <p:spTree>
      <p:nvGrpSpPr>
        <p:cNvPr id="1" name=""/>
        <p:cNvGrpSpPr/>
        <p:nvPr/>
      </p:nvGrpSpPr>
      <p:grpSpPr>
        <a:xfrm>
          <a:off x="0" y="0"/>
          <a:ext cx="0" cy="0"/>
          <a:chOff x="0" y="0"/>
          <a:chExt cx="0" cy="0"/>
        </a:xfrm>
      </p:grpSpPr>
      <p:sp>
        <p:nvSpPr>
          <p:cNvPr id="2" name="Titel 1"/>
          <p:cNvSpPr>
            <a:spLocks noGrp="1"/>
          </p:cNvSpPr>
          <p:nvPr>
            <p:ph type="title"/>
          </p:nvPr>
        </p:nvSpPr>
        <p:spPr>
          <a:xfrm>
            <a:off x="913794" y="2126942"/>
            <a:ext cx="10353763" cy="2511835"/>
          </a:xfrm>
        </p:spPr>
        <p:txBody>
          <a:bodyPr rtlCol="0" anchor="b"/>
          <a:lstStyle>
            <a:lvl1pPr>
              <a:defRPr sz="3200"/>
            </a:lvl1pPr>
          </a:lstStyle>
          <a:p>
            <a:pPr rtl="0"/>
            <a:r>
              <a:rPr lang="de-DE" noProof="0"/>
              <a:t>Mastertitelformat bearbeiten</a:t>
            </a:r>
            <a:endParaRPr lang="de-DE" noProof="0" dirty="0"/>
          </a:p>
        </p:txBody>
      </p:sp>
      <p:sp>
        <p:nvSpPr>
          <p:cNvPr id="4" name="Textplatzhalter 3"/>
          <p:cNvSpPr>
            <a:spLocks noGrp="1"/>
          </p:cNvSpPr>
          <p:nvPr>
            <p:ph type="body" sz="half" idx="2" hasCustomPrompt="1"/>
          </p:nvPr>
        </p:nvSpPr>
        <p:spPr>
          <a:xfrm>
            <a:off x="913784" y="4650556"/>
            <a:ext cx="10352199" cy="1140644"/>
          </a:xfrm>
        </p:spPr>
        <p:txBody>
          <a:bodyPr rtlCol="0" anchor="t"/>
          <a:lstStyle>
            <a:lvl1pPr marL="0" indent="0" algn="ctr"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dirty="0"/>
              <a:t>Textmasterformate durch Klicken bearbeiten</a:t>
            </a:r>
          </a:p>
        </p:txBody>
      </p:sp>
      <p:sp>
        <p:nvSpPr>
          <p:cNvPr id="5" name="Datumsplatzhalter 4"/>
          <p:cNvSpPr>
            <a:spLocks noGrp="1"/>
          </p:cNvSpPr>
          <p:nvPr>
            <p:ph type="dt" sz="half" idx="10"/>
          </p:nvPr>
        </p:nvSpPr>
        <p:spPr/>
        <p:txBody>
          <a:bodyPr rtlCol="0"/>
          <a:lstStyle/>
          <a:p>
            <a:pPr rtl="0"/>
            <a:fld id="{2854DA05-B6D1-43B3-970A-4C6FF790B54E}"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49725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spaltig">
    <p:spTree>
      <p:nvGrpSpPr>
        <p:cNvPr id="1" name=""/>
        <p:cNvGrpSpPr/>
        <p:nvPr/>
      </p:nvGrpSpPr>
      <p:grpSpPr>
        <a:xfrm>
          <a:off x="0" y="0"/>
          <a:ext cx="0" cy="0"/>
          <a:chOff x="0" y="0"/>
          <a:chExt cx="0" cy="0"/>
        </a:xfrm>
      </p:grpSpPr>
      <p:sp>
        <p:nvSpPr>
          <p:cNvPr id="15" name="Titel 1"/>
          <p:cNvSpPr>
            <a:spLocks noGrp="1"/>
          </p:cNvSpPr>
          <p:nvPr>
            <p:ph type="title"/>
          </p:nvPr>
        </p:nvSpPr>
        <p:spPr>
          <a:xfrm>
            <a:off x="913795" y="609600"/>
            <a:ext cx="10353762" cy="970450"/>
          </a:xfrm>
        </p:spPr>
        <p:txBody>
          <a:bodyPr rtlCol="0"/>
          <a:lstStyle/>
          <a:p>
            <a:pPr rtl="0"/>
            <a:r>
              <a:rPr lang="de-DE" noProof="0"/>
              <a:t>Mastertitelformat bearbeiten</a:t>
            </a:r>
            <a:endParaRPr lang="de-DE" noProof="0" dirty="0"/>
          </a:p>
        </p:txBody>
      </p:sp>
      <p:sp>
        <p:nvSpPr>
          <p:cNvPr id="7" name="Textplatzhalter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8" name="Textplatzhalter 3"/>
          <p:cNvSpPr>
            <a:spLocks noGrp="1"/>
          </p:cNvSpPr>
          <p:nvPr>
            <p:ph type="body" sz="half" idx="15"/>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9" name="Textplatzhalter 4"/>
          <p:cNvSpPr>
            <a:spLocks noGrp="1"/>
          </p:cNvSpPr>
          <p:nvPr>
            <p:ph type="body" sz="quarter" idx="3" hasCustomPrompt="1"/>
          </p:nvPr>
        </p:nvSpPr>
        <p:spPr>
          <a:xfrm>
            <a:off x="4446711" y="1885949"/>
            <a:ext cx="3300984" cy="764783"/>
          </a:xfrm>
        </p:spPr>
        <p:txBody>
          <a:bodyPr rtlCol="0" anchor="b">
            <a:noAutofit/>
          </a:bodyPr>
          <a:lstStyle>
            <a:lvl1pPr marL="0" indent="0" algn="ctr" rtl="0">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10" name="Textplatzhalter 3"/>
          <p:cNvSpPr>
            <a:spLocks noGrp="1"/>
          </p:cNvSpPr>
          <p:nvPr>
            <p:ph type="body" sz="half" idx="16"/>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11" name="Textplatzhalter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12" name="Textplatzhalter 3"/>
          <p:cNvSpPr>
            <a:spLocks noGrp="1"/>
          </p:cNvSpPr>
          <p:nvPr>
            <p:ph type="body" sz="half" idx="17"/>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3" name="Datumsplatzhalter 2"/>
          <p:cNvSpPr>
            <a:spLocks noGrp="1"/>
          </p:cNvSpPr>
          <p:nvPr>
            <p:ph type="dt" sz="half" idx="10"/>
          </p:nvPr>
        </p:nvSpPr>
        <p:spPr/>
        <p:txBody>
          <a:bodyPr rtlCol="0"/>
          <a:lstStyle/>
          <a:p>
            <a:pPr rtl="0"/>
            <a:fld id="{9225408C-EE41-4AEB-B268-2DB402087D20}" type="datetime1">
              <a:rPr lang="de-DE" noProof="0" smtClean="0"/>
              <a:t>29.03.2022</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59214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n">
    <p:spTree>
      <p:nvGrpSpPr>
        <p:cNvPr id="1" name=""/>
        <p:cNvGrpSpPr/>
        <p:nvPr/>
      </p:nvGrpSpPr>
      <p:grpSpPr>
        <a:xfrm>
          <a:off x="0" y="0"/>
          <a:ext cx="0" cy="0"/>
          <a:chOff x="0" y="0"/>
          <a:chExt cx="0" cy="0"/>
        </a:xfrm>
      </p:grpSpPr>
      <p:pic>
        <p:nvPicPr>
          <p:cNvPr id="2" name="Bild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Bild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Bild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el 1"/>
          <p:cNvSpPr>
            <a:spLocks noGrp="1"/>
          </p:cNvSpPr>
          <p:nvPr>
            <p:ph type="title"/>
          </p:nvPr>
        </p:nvSpPr>
        <p:spPr>
          <a:xfrm>
            <a:off x="913794" y="609600"/>
            <a:ext cx="10353763" cy="970450"/>
          </a:xfrm>
        </p:spPr>
        <p:txBody>
          <a:bodyPr rtlCol="0"/>
          <a:lstStyle/>
          <a:p>
            <a:pPr rtl="0"/>
            <a:r>
              <a:rPr lang="de-DE" noProof="0"/>
              <a:t>Mastertitelformat bearbeiten</a:t>
            </a:r>
            <a:endParaRPr lang="de-DE" noProof="0" dirty="0"/>
          </a:p>
        </p:txBody>
      </p:sp>
      <p:sp>
        <p:nvSpPr>
          <p:cNvPr id="19" name="Textplatzhalter 2"/>
          <p:cNvSpPr>
            <a:spLocks noGrp="1"/>
          </p:cNvSpPr>
          <p:nvPr>
            <p:ph type="body" idx="1"/>
          </p:nvPr>
        </p:nvSpPr>
        <p:spPr>
          <a:xfrm>
            <a:off x="913795"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0" name="Bildplatzhalt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1" name="Textplatzhalter 3"/>
          <p:cNvSpPr>
            <a:spLocks noGrp="1"/>
          </p:cNvSpPr>
          <p:nvPr>
            <p:ph type="body" sz="half" idx="18"/>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22" name="Textplatzhalter 4"/>
          <p:cNvSpPr>
            <a:spLocks noGrp="1"/>
          </p:cNvSpPr>
          <p:nvPr>
            <p:ph type="body" sz="quarter" idx="3"/>
          </p:nvPr>
        </p:nvSpPr>
        <p:spPr>
          <a:xfrm>
            <a:off x="4442788"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3" name="Bildplatzhalt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4" name="Textplatzhalter 3"/>
          <p:cNvSpPr>
            <a:spLocks noGrp="1"/>
          </p:cNvSpPr>
          <p:nvPr>
            <p:ph type="body" sz="half" idx="19"/>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25" name="Textplatzhalter 4"/>
          <p:cNvSpPr>
            <a:spLocks noGrp="1"/>
          </p:cNvSpPr>
          <p:nvPr>
            <p:ph type="body" sz="quarter" idx="13"/>
          </p:nvPr>
        </p:nvSpPr>
        <p:spPr>
          <a:xfrm>
            <a:off x="7966697" y="3904106"/>
            <a:ext cx="3300984" cy="576262"/>
          </a:xfrm>
        </p:spPr>
        <p:txBody>
          <a:bodyPr rtlCol="0"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Mastertextformat bearbeiten</a:t>
            </a:r>
          </a:p>
        </p:txBody>
      </p:sp>
      <p:sp>
        <p:nvSpPr>
          <p:cNvPr id="26" name="Bildplatzhalt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27" name="Textplatzhalter 3"/>
          <p:cNvSpPr>
            <a:spLocks noGrp="1"/>
          </p:cNvSpPr>
          <p:nvPr>
            <p:ph type="body" sz="half" idx="20"/>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3" name="Datumsplatzhalter 2"/>
          <p:cNvSpPr>
            <a:spLocks noGrp="1"/>
          </p:cNvSpPr>
          <p:nvPr>
            <p:ph type="dt" sz="half" idx="10"/>
          </p:nvPr>
        </p:nvSpPr>
        <p:spPr/>
        <p:txBody>
          <a:bodyPr rtlCol="0"/>
          <a:lstStyle/>
          <a:p>
            <a:pPr rtl="0"/>
            <a:fld id="{4F7EFF4F-46D1-4211-80D2-D08869FCCC4F}" type="datetime1">
              <a:rPr lang="de-DE" noProof="0" smtClean="0"/>
              <a:t>29.03.2022</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403939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6B32D86B-F023-4892-881F-15BF1AD3DBF3}" type="datetime1">
              <a:rPr lang="de-DE" noProof="0" smtClean="0"/>
              <a:t>29.03.2022</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3949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83068" y="609599"/>
            <a:ext cx="2284487" cy="5181601"/>
          </a:xfrm>
        </p:spPr>
        <p:txBody>
          <a:bodyPr vert="eaVert" rtlCol="0"/>
          <a:lstStyle>
            <a:lvl1pPr algn="l">
              <a:defRPr/>
            </a:lvl1pPr>
          </a:lstStyle>
          <a:p>
            <a:pPr rtl="0"/>
            <a:r>
              <a:rPr lang="de-DE" noProof="0"/>
              <a:t>Mastertitelformat bearbeiten</a:t>
            </a:r>
            <a:endParaRPr lang="de-DE" noProof="0" dirty="0"/>
          </a:p>
        </p:txBody>
      </p:sp>
      <p:sp>
        <p:nvSpPr>
          <p:cNvPr id="3" name="Vertikaler Textplatzhalter 2"/>
          <p:cNvSpPr>
            <a:spLocks noGrp="1"/>
          </p:cNvSpPr>
          <p:nvPr>
            <p:ph type="body" orient="vert" idx="1"/>
          </p:nvPr>
        </p:nvSpPr>
        <p:spPr>
          <a:xfrm>
            <a:off x="913796" y="609599"/>
            <a:ext cx="7916872" cy="5181601"/>
          </a:xfrm>
        </p:spPr>
        <p:txBody>
          <a:bodyPr vert="eaVert" rtlCol="0" anchor="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87964832-3E9A-4FB0-BC5F-EC06E68A78C9}" type="datetime1">
              <a:rPr lang="de-DE" noProof="0" smtClean="0"/>
              <a:t>29.03.2022</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94737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p:nvPr>
        </p:nvSpPr>
        <p:spPr/>
        <p:txBody>
          <a:bodyPr rtlCol="0"/>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B82E55F3-4A79-40BE-BA85-A61E24978483}" type="datetime1">
              <a:rPr lang="de-DE" noProof="0" smtClean="0"/>
              <a:t>29.03.2022</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16551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95401" y="1761067"/>
            <a:ext cx="9590550" cy="1828813"/>
          </a:xfrm>
        </p:spPr>
        <p:txBody>
          <a:bodyPr rtlCol="0" anchor="b"/>
          <a:lstStyle>
            <a:lvl1pPr algn="ctr">
              <a:defRPr sz="4000" b="0" cap="none"/>
            </a:lvl1pPr>
          </a:lstStyle>
          <a:p>
            <a:pPr rtl="0"/>
            <a:r>
              <a:rPr lang="de-DE" noProof="0"/>
              <a:t>Mastertitelformat bearbeiten</a:t>
            </a:r>
            <a:endParaRPr lang="de-DE" noProof="0" dirty="0"/>
          </a:p>
        </p:txBody>
      </p:sp>
      <p:sp>
        <p:nvSpPr>
          <p:cNvPr id="3" name="Textplatzhalter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1C062BEA-CA4F-40A8-B7F3-7142B3C18BDF}" type="datetime1">
              <a:rPr lang="de-DE" noProof="0" smtClean="0"/>
              <a:t>29.03.2022</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26612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10353762" cy="1261872"/>
          </a:xfrm>
        </p:spPr>
        <p:txBody>
          <a:bodyPr rtlCol="0"/>
          <a:lstStyle/>
          <a:p>
            <a:pPr rtl="0"/>
            <a:r>
              <a:rPr lang="de-DE" noProof="0"/>
              <a:t>Mastertitelformat bearbeiten</a:t>
            </a:r>
            <a:endParaRPr lang="de-DE" noProof="0" dirty="0"/>
          </a:p>
        </p:txBody>
      </p:sp>
      <p:sp>
        <p:nvSpPr>
          <p:cNvPr id="3" name="Inhaltsplatzhalter 2"/>
          <p:cNvSpPr>
            <a:spLocks noGrp="1"/>
          </p:cNvSpPr>
          <p:nvPr>
            <p:ph sz="half" idx="1"/>
          </p:nvPr>
        </p:nvSpPr>
        <p:spPr>
          <a:xfrm>
            <a:off x="913795" y="2076450"/>
            <a:ext cx="4856841" cy="3622671"/>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Inhaltsplatzhalter 3"/>
          <p:cNvSpPr>
            <a:spLocks noGrp="1"/>
          </p:cNvSpPr>
          <p:nvPr>
            <p:ph sz="half" idx="2"/>
          </p:nvPr>
        </p:nvSpPr>
        <p:spPr>
          <a:xfrm>
            <a:off x="6410716" y="2076451"/>
            <a:ext cx="4856841" cy="3622672"/>
          </a:xfrm>
        </p:spPr>
        <p:txBody>
          <a:bodyPr rtlCol="0" anchor="t">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Datumsplatzhalter 4"/>
          <p:cNvSpPr>
            <a:spLocks noGrp="1"/>
          </p:cNvSpPr>
          <p:nvPr>
            <p:ph type="dt" sz="half" idx="10"/>
          </p:nvPr>
        </p:nvSpPr>
        <p:spPr/>
        <p:txBody>
          <a:bodyPr rtlCol="0"/>
          <a:lstStyle/>
          <a:p>
            <a:pPr rtl="0"/>
            <a:fld id="{79C975B6-B250-4B4C-A896-D862274A043E}"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60360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20" name="Bild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Bild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el 1"/>
          <p:cNvSpPr>
            <a:spLocks noGrp="1"/>
          </p:cNvSpPr>
          <p:nvPr>
            <p:ph type="title"/>
          </p:nvPr>
        </p:nvSpPr>
        <p:spPr>
          <a:xfrm>
            <a:off x="913795" y="609600"/>
            <a:ext cx="10353762" cy="970450"/>
          </a:xfrm>
        </p:spPr>
        <p:txBody>
          <a:bodyPr rtlCol="0"/>
          <a:lstStyle>
            <a:lvl1pPr>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046013" y="1855153"/>
            <a:ext cx="4764764" cy="692494"/>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4" name="Inhaltsplatzhalter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Textplatzhalter 4"/>
          <p:cNvSpPr>
            <a:spLocks noGrp="1"/>
          </p:cNvSpPr>
          <p:nvPr>
            <p:ph type="body" sz="quarter" idx="3" hasCustomPrompt="1"/>
          </p:nvPr>
        </p:nvSpPr>
        <p:spPr>
          <a:xfrm>
            <a:off x="6363166" y="1855152"/>
            <a:ext cx="4779582" cy="692495"/>
          </a:xfrm>
        </p:spPr>
        <p:txBody>
          <a:bodyPr rtlCol="0" anchor="b">
            <a:noAutofit/>
          </a:bodyPr>
          <a:lstStyle>
            <a:lvl1pPr marL="0" indent="0" algn="ctr" rtl="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6" name="Inhaltsplatzhalter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p:cNvSpPr>
            <a:spLocks noGrp="1"/>
          </p:cNvSpPr>
          <p:nvPr>
            <p:ph type="dt" sz="half" idx="10"/>
          </p:nvPr>
        </p:nvSpPr>
        <p:spPr/>
        <p:txBody>
          <a:bodyPr rtlCol="0"/>
          <a:lstStyle/>
          <a:p>
            <a:pPr rtl="0"/>
            <a:fld id="{A44C61E9-CBEC-4301-889C-6DF87E7C6AB2}" type="datetime1">
              <a:rPr lang="de-DE" noProof="0" smtClean="0"/>
              <a:t>29.03.2022</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74929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p>
            <a:pPr rtl="0"/>
            <a:fld id="{6363665F-806D-4962-B5A4-093B443DCA2B}" type="datetime1">
              <a:rPr lang="de-DE" noProof="0" smtClean="0"/>
              <a:t>29.03.2022</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12972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2D0C6533-0D0A-4ABB-B2B7-A49F8BBE2DB9}" type="datetime1">
              <a:rPr lang="de-DE" noProof="0" smtClean="0"/>
              <a:t>29.03.2022</a:t>
            </a:fld>
            <a:endParaRPr lang="de-DE" noProof="0"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260148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de-DE" noProof="0"/>
              <a:t>Mastertitelformat bearbeiten</a:t>
            </a:r>
            <a:endParaRPr lang="de-DE" noProof="0" dirty="0"/>
          </a:p>
        </p:txBody>
      </p:sp>
      <p:sp>
        <p:nvSpPr>
          <p:cNvPr id="3" name="Inhaltsplatzhalter 2"/>
          <p:cNvSpPr>
            <a:spLocks noGrp="1"/>
          </p:cNvSpPr>
          <p:nvPr>
            <p:ph idx="1"/>
          </p:nvPr>
        </p:nvSpPr>
        <p:spPr>
          <a:xfrm>
            <a:off x="4855633" y="609600"/>
            <a:ext cx="6411924" cy="5080001"/>
          </a:xfrm>
        </p:spPr>
        <p:txBody>
          <a:bodyPr rtlCol="0">
            <a:normAutofit/>
          </a:bodyPr>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Textplatzhalter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C0F8E395-3FEF-4E3A-B893-2965C153F3B1}"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pPr/>
              <a:t>‹Nr.›</a:t>
            </a:fld>
            <a:endParaRPr lang="de-DE" noProof="0" dirty="0"/>
          </a:p>
        </p:txBody>
      </p:sp>
    </p:spTree>
    <p:extLst>
      <p:ext uri="{BB962C8B-B14F-4D97-AF65-F5344CB8AC3E}">
        <p14:creationId xmlns:p14="http://schemas.microsoft.com/office/powerpoint/2010/main" val="176911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pic>
        <p:nvPicPr>
          <p:cNvPr id="22" name="Bild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el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de-DE" noProof="0"/>
              <a:t>Mastertitelformat bearbeiten</a:t>
            </a:r>
            <a:endParaRPr lang="de-DE" noProof="0" dirty="0"/>
          </a:p>
        </p:txBody>
      </p:sp>
      <p:sp>
        <p:nvSpPr>
          <p:cNvPr id="3" name="Bildplatzhalt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Bild durch Klicken auf Symbol hinzufügen</a:t>
            </a:r>
            <a:endParaRPr lang="de-DE" noProof="0" dirty="0"/>
          </a:p>
        </p:txBody>
      </p:sp>
      <p:sp>
        <p:nvSpPr>
          <p:cNvPr id="4" name="Textplatzhalter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Mastertextformat bearbeiten</a:t>
            </a:r>
          </a:p>
        </p:txBody>
      </p:sp>
      <p:sp>
        <p:nvSpPr>
          <p:cNvPr id="5" name="Datumsplatzhalter 4"/>
          <p:cNvSpPr>
            <a:spLocks noGrp="1"/>
          </p:cNvSpPr>
          <p:nvPr>
            <p:ph type="dt" sz="half" idx="10"/>
          </p:nvPr>
        </p:nvSpPr>
        <p:spPr/>
        <p:txBody>
          <a:bodyPr rtlCol="0"/>
          <a:lstStyle/>
          <a:p>
            <a:pPr rtl="0"/>
            <a:fld id="{65675E33-2F60-43C4-958D-94D811A02F52}" type="datetime1">
              <a:rPr lang="de-DE" noProof="0" smtClean="0"/>
              <a:t>29.03.2022</a:t>
            </a:fld>
            <a:endParaRPr lang="de-DE" noProof="0" dirty="0"/>
          </a:p>
        </p:txBody>
      </p:sp>
      <p:sp>
        <p:nvSpPr>
          <p:cNvPr id="6" name="Fußzeilenplatzhalter 5"/>
          <p:cNvSpPr>
            <a:spLocks noGrp="1"/>
          </p:cNvSpPr>
          <p:nvPr>
            <p:ph type="ftr" sz="quarter" idx="11"/>
          </p:nvPr>
        </p:nvSpPr>
        <p:spPr/>
        <p:txBody>
          <a:bodyPr rtlCol="0"/>
          <a:lstStyle/>
          <a:p>
            <a:pPr algn="l" rtl="0"/>
            <a:endParaRPr lang="de-DE" noProof="0" dirty="0"/>
          </a:p>
        </p:txBody>
      </p:sp>
      <p:sp>
        <p:nvSpPr>
          <p:cNvPr id="7" name="Foliennummernplatzhalter 6"/>
          <p:cNvSpPr>
            <a:spLocks noGrp="1"/>
          </p:cNvSpPr>
          <p:nvPr>
            <p:ph type="sldNum" sz="quarter" idx="12"/>
          </p:nvPr>
        </p:nvSpPr>
        <p:spPr/>
        <p:txBody>
          <a:bodyPr rtlCol="0"/>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154230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de-DE" noProof="0" dirty="0"/>
              <a:t>Titelmasterformat durch Klicken bearbeiten</a:t>
            </a:r>
          </a:p>
        </p:txBody>
      </p:sp>
      <p:sp>
        <p:nvSpPr>
          <p:cNvPr id="3" name="Textplatzhalt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EEA7642A-97AE-48E4-8A28-6999C9A7DF10}" type="datetime1">
              <a:rPr lang="de-DE" noProof="0" smtClean="0"/>
              <a:t>29.03.2022</a:t>
            </a:fld>
            <a:endParaRPr lang="de-DE" noProof="0" dirty="0"/>
          </a:p>
        </p:txBody>
      </p:sp>
      <p:sp>
        <p:nvSpPr>
          <p:cNvPr id="5" name="Fußzeilenplatzhalt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pPr rtl="0"/>
            <a:endParaRPr lang="de-DE" noProof="0" dirty="0"/>
          </a:p>
        </p:txBody>
      </p:sp>
      <p:sp>
        <p:nvSpPr>
          <p:cNvPr id="6" name="Foliennummernplatzhalt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pPr rtl="0"/>
            <a:fld id="{3A98EE3D-8CD1-4C3F-BD1C-C98C9596463C}" type="slidenum">
              <a:rPr lang="de-DE" noProof="0" smtClean="0"/>
              <a:t>‹Nr.›</a:t>
            </a:fld>
            <a:endParaRPr lang="de-DE" noProof="0" dirty="0"/>
          </a:p>
        </p:txBody>
      </p:sp>
    </p:spTree>
    <p:extLst>
      <p:ext uri="{BB962C8B-B14F-4D97-AF65-F5344CB8AC3E}">
        <p14:creationId xmlns:p14="http://schemas.microsoft.com/office/powerpoint/2010/main" val="3362071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notesSlide" Target="../notesSlides/notesSlide4.xml"/><Relationship Id="rId7" Type="http://schemas.openxmlformats.org/officeDocument/2006/relationships/diagramQuickStyle" Target="../diagrams/quickStyle3.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5.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notesSlide" Target="../notesSlides/notesSlide6.xml"/><Relationship Id="rId7" Type="http://schemas.openxmlformats.org/officeDocument/2006/relationships/diagramQuickStyle" Target="../diagrams/quickStyle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jpe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CA05AC74-6838-4CD9-B157-B3BB3E2F5415}"/>
              </a:ext>
              <a:ext uri="{C183D7F6-B498-43B3-948B-1728B52AA6E4}">
                <adec:decorative xmlns:adec="http://schemas.microsoft.com/office/drawing/2017/decorative" xmlns=""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 y="10"/>
            <a:ext cx="12191980" cy="6857990"/>
          </a:xfrm>
          <a:prstGeom prst="rect">
            <a:avLst/>
          </a:prstGeom>
        </p:spPr>
      </p:pic>
      <p:sp useBgFill="1">
        <p:nvSpPr>
          <p:cNvPr id="83" name="Freihandform 5">
            <a:extLst>
              <a:ext uri="{FF2B5EF4-FFF2-40B4-BE49-F238E27FC236}">
                <a16:creationId xmlns:a16="http://schemas.microsoft.com/office/drawing/2014/main" id="{608EAA06-5488-416B-B2B2-E552130110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199829"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dirty="0">
              <a:ln>
                <a:noFill/>
              </a:ln>
              <a:solidFill>
                <a:prstClr val="white"/>
              </a:solidFill>
              <a:effectLst/>
              <a:uLnTx/>
              <a:uFillTx/>
              <a:latin typeface="Goudy Old Style"/>
              <a:ea typeface="+mn-ea"/>
              <a:cs typeface="+mn-cs"/>
            </a:endParaRPr>
          </a:p>
        </p:txBody>
      </p:sp>
      <p:sp>
        <p:nvSpPr>
          <p:cNvPr id="2" name="Titel 1">
            <a:extLst>
              <a:ext uri="{FF2B5EF4-FFF2-40B4-BE49-F238E27FC236}">
                <a16:creationId xmlns:a16="http://schemas.microsoft.com/office/drawing/2014/main" id="{0D1F047C-C727-42A7-85C5-68C5AA1B1A93}"/>
              </a:ext>
            </a:extLst>
          </p:cNvPr>
          <p:cNvSpPr>
            <a:spLocks noGrp="1"/>
          </p:cNvSpPr>
          <p:nvPr>
            <p:ph type="ctrTitle"/>
          </p:nvPr>
        </p:nvSpPr>
        <p:spPr>
          <a:xfrm>
            <a:off x="804336" y="1623412"/>
            <a:ext cx="3503122" cy="2287229"/>
          </a:xfrm>
        </p:spPr>
        <p:txBody>
          <a:bodyPr rtlCol="0">
            <a:normAutofit fontScale="90000"/>
          </a:bodyPr>
          <a:lstStyle/>
          <a:p>
            <a:pPr algn="l"/>
            <a:r>
              <a:rPr lang="de-DE" sz="4400" dirty="0"/>
              <a:t>Veränderung bei </a:t>
            </a:r>
            <a:r>
              <a:rPr lang="de-DE" sz="4400" dirty="0" err="1"/>
              <a:t>Kirchens</a:t>
            </a:r>
            <a:r>
              <a:rPr lang="de-DE" sz="4400" dirty="0"/>
              <a:t> – welcher Typ bin ich?</a:t>
            </a:r>
          </a:p>
        </p:txBody>
      </p:sp>
      <p:sp>
        <p:nvSpPr>
          <p:cNvPr id="3" name="Untertitel 2">
            <a:extLst>
              <a:ext uri="{FF2B5EF4-FFF2-40B4-BE49-F238E27FC236}">
                <a16:creationId xmlns:a16="http://schemas.microsoft.com/office/drawing/2014/main" id="{DB93FB3F-A8D4-46D3-A1C6-C79C64563729}"/>
              </a:ext>
            </a:extLst>
          </p:cNvPr>
          <p:cNvSpPr>
            <a:spLocks noGrp="1"/>
          </p:cNvSpPr>
          <p:nvPr>
            <p:ph type="subTitle" idx="1"/>
          </p:nvPr>
        </p:nvSpPr>
        <p:spPr>
          <a:xfrm>
            <a:off x="804335" y="4009771"/>
            <a:ext cx="2844387" cy="1244361"/>
          </a:xfrm>
        </p:spPr>
        <p:txBody>
          <a:bodyPr rtlCol="0">
            <a:normAutofit fontScale="92500"/>
          </a:bodyPr>
          <a:lstStyle/>
          <a:p>
            <a:pPr algn="l" rtl="0"/>
            <a:r>
              <a:rPr lang="de-DE" sz="1400" dirty="0">
                <a:solidFill>
                  <a:srgbClr val="FC05CB"/>
                </a:solidFill>
              </a:rPr>
              <a:t>Ein nicht ganz ernst gemeinter Persönlichkeitstest für Anfänger*innen und Fortgeschrittene </a:t>
            </a:r>
            <a:r>
              <a:rPr lang="de-DE" sz="1400" dirty="0">
                <a:solidFill>
                  <a:srgbClr val="FC05CB"/>
                </a:solidFill>
                <a:sym typeface="Wingdings" panose="05000000000000000000" pitchFamily="2" charset="2"/>
              </a:rPr>
              <a:t> </a:t>
            </a:r>
          </a:p>
          <a:p>
            <a:pPr algn="l" rtl="0"/>
            <a:r>
              <a:rPr lang="de-DE" sz="1400" dirty="0">
                <a:solidFill>
                  <a:srgbClr val="FC05CB"/>
                </a:solidFill>
                <a:sym typeface="Wingdings" panose="05000000000000000000" pitchFamily="2" charset="2"/>
              </a:rPr>
              <a:t>…unbequeme Wahrheiten willkommen!</a:t>
            </a:r>
            <a:endParaRPr lang="de-DE" sz="1400" dirty="0">
              <a:solidFill>
                <a:srgbClr val="FC05CB"/>
              </a:solidFill>
            </a:endParaRPr>
          </a:p>
        </p:txBody>
      </p:sp>
    </p:spTree>
    <p:extLst>
      <p:ext uri="{BB962C8B-B14F-4D97-AF65-F5344CB8AC3E}">
        <p14:creationId xmlns:p14="http://schemas.microsoft.com/office/powerpoint/2010/main" val="194657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F7960-89DE-4823-92B2-584F680EEEAE}"/>
              </a:ext>
            </a:extLst>
          </p:cNvPr>
          <p:cNvSpPr>
            <a:spLocks noGrp="1"/>
          </p:cNvSpPr>
          <p:nvPr>
            <p:ph type="title"/>
          </p:nvPr>
        </p:nvSpPr>
        <p:spPr/>
        <p:txBody>
          <a:bodyPr/>
          <a:lstStyle/>
          <a:p>
            <a:r>
              <a:rPr lang="de-DE" dirty="0"/>
              <a:t>Von allem </a:t>
            </a:r>
            <a:r>
              <a:rPr lang="de-DE"/>
              <a:t>ein bisschen </a:t>
            </a:r>
            <a:r>
              <a:rPr lang="de-DE" dirty="0"/>
              <a:t>-</a:t>
            </a:r>
            <a:br>
              <a:rPr lang="de-DE" dirty="0"/>
            </a:br>
            <a:r>
              <a:rPr lang="de-DE" dirty="0"/>
              <a:t>der/die  Pragmatiker*in </a:t>
            </a:r>
            <a:endParaRPr lang="de-AT" dirty="0"/>
          </a:p>
        </p:txBody>
      </p:sp>
      <p:sp>
        <p:nvSpPr>
          <p:cNvPr id="3" name="Inhaltsplatzhalter 2">
            <a:extLst>
              <a:ext uri="{FF2B5EF4-FFF2-40B4-BE49-F238E27FC236}">
                <a16:creationId xmlns:a16="http://schemas.microsoft.com/office/drawing/2014/main" id="{EE82CF19-FDC6-46EE-9A48-119B4B5843BF}"/>
              </a:ext>
            </a:extLst>
          </p:cNvPr>
          <p:cNvSpPr>
            <a:spLocks noGrp="1"/>
          </p:cNvSpPr>
          <p:nvPr>
            <p:ph idx="1"/>
          </p:nvPr>
        </p:nvSpPr>
        <p:spPr/>
        <p:txBody>
          <a:bodyPr>
            <a:normAutofit fontScale="85000" lnSpcReduction="10000"/>
          </a:bodyPr>
          <a:lstStyle/>
          <a:p>
            <a:pPr marL="36900" indent="0">
              <a:buNone/>
            </a:pPr>
            <a:r>
              <a:rPr lang="de-DE" dirty="0"/>
              <a:t>Ach, du weißt es doch auch nicht.</a:t>
            </a:r>
          </a:p>
          <a:p>
            <a:pPr marL="36900" indent="0">
              <a:buNone/>
            </a:pPr>
            <a:r>
              <a:rPr lang="de-DE" dirty="0"/>
              <a:t>Du verstehst alle Kritiker*innen. Kirche macht es sich manchmal auch unnötig schwer, stimmt schon.</a:t>
            </a:r>
          </a:p>
          <a:p>
            <a:pPr marL="36900" indent="0">
              <a:buNone/>
            </a:pPr>
            <a:r>
              <a:rPr lang="de-DE" dirty="0"/>
              <a:t>Aber so schlecht, wie ihr Ruf ist sie nicht und diese Selbstzerfleischung und dieses ständige Diskutieren auf der Meta-Ebene und noch ein Gutachten und noch eine Expert*</a:t>
            </a:r>
            <a:r>
              <a:rPr lang="de-DE" dirty="0" err="1"/>
              <a:t>innenmeinung</a:t>
            </a:r>
            <a:r>
              <a:rPr lang="de-DE" dirty="0"/>
              <a:t> bringt uns auch nicht weiter.</a:t>
            </a:r>
          </a:p>
          <a:p>
            <a:pPr marL="36900" indent="0">
              <a:buNone/>
            </a:pPr>
            <a:r>
              <a:rPr lang="de-DE" dirty="0"/>
              <a:t>Einfach mal machen, Glück in den kleinen Erfolgen finden: einer gelungenen Andacht, einem freundlichen Zwiegespräch nach dem Gottesdienst – das muss doch auch mal reichen.</a:t>
            </a:r>
          </a:p>
          <a:p>
            <a:pPr marL="36900" indent="0">
              <a:buNone/>
            </a:pPr>
            <a:r>
              <a:rPr lang="de-DE" dirty="0"/>
              <a:t>Immer diese Quälgeister, die mit nichts zufrieden und so getrieben sind.</a:t>
            </a:r>
          </a:p>
          <a:p>
            <a:pPr marL="36900" indent="0">
              <a:buNone/>
            </a:pPr>
            <a:r>
              <a:rPr lang="de-DE" dirty="0"/>
              <a:t>Beziehung(en) sind dir wichtig und deines Erachtens der Schlüssel zum Glück – privat wie kirchlich.</a:t>
            </a:r>
            <a:endParaRPr lang="de-AT" dirty="0"/>
          </a:p>
        </p:txBody>
      </p:sp>
      <p:pic>
        <p:nvPicPr>
          <p:cNvPr id="5" name="Grafik 4">
            <a:extLst>
              <a:ext uri="{FF2B5EF4-FFF2-40B4-BE49-F238E27FC236}">
                <a16:creationId xmlns:a16="http://schemas.microsoft.com/office/drawing/2014/main" id="{FBB3BDA9-E472-4AE7-AD80-905B00830CDE}"/>
              </a:ext>
            </a:extLst>
          </p:cNvPr>
          <p:cNvPicPr>
            <a:picLocks noChangeAspect="1"/>
          </p:cNvPicPr>
          <p:nvPr/>
        </p:nvPicPr>
        <p:blipFill>
          <a:blip r:embed="rId2"/>
          <a:stretch>
            <a:fillRect/>
          </a:stretch>
        </p:blipFill>
        <p:spPr>
          <a:xfrm>
            <a:off x="913795" y="2673351"/>
            <a:ext cx="3706889" cy="3016250"/>
          </a:xfrm>
          <a:prstGeom prst="rect">
            <a:avLst/>
          </a:prstGeom>
        </p:spPr>
      </p:pic>
      <p:sp>
        <p:nvSpPr>
          <p:cNvPr id="4" name="Textplatzhalter 3">
            <a:extLst>
              <a:ext uri="{FF2B5EF4-FFF2-40B4-BE49-F238E27FC236}">
                <a16:creationId xmlns:a16="http://schemas.microsoft.com/office/drawing/2014/main" id="{18241B48-FBA4-4055-85D5-26F479DB17B5}"/>
              </a:ext>
            </a:extLst>
          </p:cNvPr>
          <p:cNvSpPr>
            <a:spLocks noGrp="1"/>
          </p:cNvSpPr>
          <p:nvPr>
            <p:ph type="body" sz="half" idx="2"/>
          </p:nvPr>
        </p:nvSpPr>
        <p:spPr/>
        <p:txBody>
          <a:bodyPr/>
          <a:lstStyle/>
          <a:p>
            <a:endParaRPr lang="de-AT" dirty="0"/>
          </a:p>
        </p:txBody>
      </p:sp>
    </p:spTree>
    <p:extLst>
      <p:ext uri="{BB962C8B-B14F-4D97-AF65-F5344CB8AC3E}">
        <p14:creationId xmlns:p14="http://schemas.microsoft.com/office/powerpoint/2010/main" val="295959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fontScale="90000"/>
          </a:bodyPr>
          <a:lstStyle/>
          <a:p>
            <a:r>
              <a:rPr lang="de-DE" dirty="0"/>
              <a:t>1.	Wie sieht deine Morgenroutine Sonntag morgens aus?</a:t>
            </a:r>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391864104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514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fontScale="90000"/>
          </a:bodyPr>
          <a:lstStyle/>
          <a:p>
            <a:r>
              <a:rPr lang="de-DE" dirty="0"/>
              <a:t/>
            </a:r>
            <a:br>
              <a:rPr lang="de-DE" dirty="0"/>
            </a:br>
            <a:r>
              <a:rPr lang="de-DE" dirty="0"/>
              <a:t>2. Welches Lied würde für dich einen Gottesdienst bereichern?</a:t>
            </a:r>
            <a:br>
              <a:rPr lang="de-DE" dirty="0"/>
            </a:br>
            <a:endParaRPr lang="de-DE" dirty="0"/>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1177622865"/>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0769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fontScale="90000"/>
          </a:bodyPr>
          <a:lstStyle/>
          <a:p>
            <a:r>
              <a:rPr lang="de-DE" dirty="0"/>
              <a:t/>
            </a:r>
            <a:br>
              <a:rPr lang="de-DE" dirty="0"/>
            </a:br>
            <a:r>
              <a:rPr lang="de-DE" dirty="0"/>
              <a:t/>
            </a:r>
            <a:br>
              <a:rPr lang="de-DE" dirty="0"/>
            </a:br>
            <a:r>
              <a:rPr lang="de-DE" dirty="0"/>
              <a:t>3. Was ist für dich ein Must-Have in der Wohnungseinrichtung?</a:t>
            </a:r>
            <a:br>
              <a:rPr lang="de-DE" dirty="0"/>
            </a:br>
            <a:r>
              <a:rPr lang="de-DE" dirty="0"/>
              <a:t/>
            </a:r>
            <a:br>
              <a:rPr lang="de-DE" dirty="0"/>
            </a:br>
            <a:endParaRPr lang="de-DE" dirty="0"/>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2065716609"/>
              </p:ext>
            </p:extLst>
          </p:nvPr>
        </p:nvGraphicFramePr>
        <p:xfrm>
          <a:off x="914401" y="2076449"/>
          <a:ext cx="10209320" cy="37384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361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913795" y="609600"/>
            <a:ext cx="10353762" cy="1257300"/>
          </a:xfrm>
        </p:spPr>
        <p:txBody>
          <a:bodyPr rtlCol="0">
            <a:normAutofit fontScale="90000"/>
          </a:bodyPr>
          <a:lstStyle/>
          <a:p>
            <a:r>
              <a:rPr lang="de-DE" dirty="0"/>
              <a:t/>
            </a:r>
            <a:br>
              <a:rPr lang="de-DE" dirty="0"/>
            </a:br>
            <a:r>
              <a:rPr lang="de-DE" dirty="0"/>
              <a:t/>
            </a:r>
            <a:br>
              <a:rPr lang="de-DE" dirty="0"/>
            </a:br>
            <a:r>
              <a:rPr lang="de-DE" dirty="0"/>
              <a:t>4.	Wenn Kirche so weitermacht, wie bisher, dann fühle ich mich…</a:t>
            </a:r>
            <a:br>
              <a:rPr lang="de-DE" dirty="0"/>
            </a:br>
            <a:r>
              <a:rPr lang="de-DE" dirty="0"/>
              <a:t/>
            </a:r>
            <a:br>
              <a:rPr lang="de-DE" dirty="0"/>
            </a:br>
            <a:endParaRPr lang="de-DE" dirty="0"/>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393853012"/>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106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606D-E560-4820-9C3E-3B881D30AD5A}"/>
              </a:ext>
            </a:extLst>
          </p:cNvPr>
          <p:cNvSpPr>
            <a:spLocks noGrp="1"/>
          </p:cNvSpPr>
          <p:nvPr>
            <p:ph type="title"/>
          </p:nvPr>
        </p:nvSpPr>
        <p:spPr>
          <a:xfrm>
            <a:off x="913795" y="204186"/>
            <a:ext cx="10353762" cy="1660125"/>
          </a:xfrm>
        </p:spPr>
        <p:txBody>
          <a:bodyPr rtlCol="0">
            <a:normAutofit fontScale="90000"/>
          </a:bodyPr>
          <a:lstStyle/>
          <a:p>
            <a:r>
              <a:rPr lang="de-DE" dirty="0"/>
              <a:t/>
            </a:r>
            <a:br>
              <a:rPr lang="de-DE" dirty="0"/>
            </a:br>
            <a:r>
              <a:rPr lang="de-DE" dirty="0"/>
              <a:t/>
            </a:r>
            <a:br>
              <a:rPr lang="de-DE" dirty="0"/>
            </a:br>
            <a:r>
              <a:rPr lang="de-DE" dirty="0"/>
              <a:t>5. Welche Serie/welchen Film schaust du gerne und fühlst kirchliche Themen darin gut repräsentiert?</a:t>
            </a:r>
            <a:br>
              <a:rPr lang="de-DE" dirty="0"/>
            </a:br>
            <a:r>
              <a:rPr lang="de-DE" dirty="0"/>
              <a:t/>
            </a:r>
            <a:br>
              <a:rPr lang="de-DE" dirty="0"/>
            </a:br>
            <a:endParaRPr lang="de-DE" dirty="0"/>
          </a:p>
        </p:txBody>
      </p:sp>
      <p:graphicFrame>
        <p:nvGraphicFramePr>
          <p:cNvPr id="5" name="Inhaltsplatzhalter 2" descr="SmartArt-Grafik">
            <a:extLst>
              <a:ext uri="{FF2B5EF4-FFF2-40B4-BE49-F238E27FC236}">
                <a16:creationId xmlns:a16="http://schemas.microsoft.com/office/drawing/2014/main" id="{D6E2B9AC-73A3-4B9A-84F6-A0F50427C9AE}"/>
              </a:ext>
            </a:extLst>
          </p:cNvPr>
          <p:cNvGraphicFramePr>
            <a:graphicFrameLocks noGrp="1"/>
          </p:cNvGraphicFramePr>
          <p:nvPr>
            <p:ph idx="1"/>
            <p:extLst>
              <p:ext uri="{D42A27DB-BD31-4B8C-83A1-F6EECF244321}">
                <p14:modId xmlns:p14="http://schemas.microsoft.com/office/powerpoint/2010/main" val="655735519"/>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7632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36B92-D9B7-4091-8048-37FF8ECDF1FE}"/>
              </a:ext>
            </a:extLst>
          </p:cNvPr>
          <p:cNvSpPr>
            <a:spLocks noGrp="1"/>
          </p:cNvSpPr>
          <p:nvPr>
            <p:ph type="title"/>
          </p:nvPr>
        </p:nvSpPr>
        <p:spPr/>
        <p:txBody>
          <a:bodyPr/>
          <a:lstStyle/>
          <a:p>
            <a:r>
              <a:rPr lang="de-DE" dirty="0"/>
              <a:t>Überwiegend A – der/die Veränderungsmuffel*</a:t>
            </a:r>
            <a:r>
              <a:rPr lang="de-DE" dirty="0" err="1"/>
              <a:t>ine</a:t>
            </a:r>
            <a:r>
              <a:rPr lang="de-DE" dirty="0"/>
              <a:t> </a:t>
            </a:r>
            <a:endParaRPr lang="de-AT" dirty="0"/>
          </a:p>
        </p:txBody>
      </p:sp>
      <p:sp>
        <p:nvSpPr>
          <p:cNvPr id="3" name="Inhaltsplatzhalter 2">
            <a:extLst>
              <a:ext uri="{FF2B5EF4-FFF2-40B4-BE49-F238E27FC236}">
                <a16:creationId xmlns:a16="http://schemas.microsoft.com/office/drawing/2014/main" id="{93952F72-5586-4157-99D6-2CD3F9C15191}"/>
              </a:ext>
            </a:extLst>
          </p:cNvPr>
          <p:cNvSpPr>
            <a:spLocks noGrp="1"/>
          </p:cNvSpPr>
          <p:nvPr>
            <p:ph idx="1"/>
          </p:nvPr>
        </p:nvSpPr>
        <p:spPr/>
        <p:txBody>
          <a:bodyPr/>
          <a:lstStyle/>
          <a:p>
            <a:pPr marL="36900" indent="0">
              <a:buNone/>
            </a:pPr>
            <a:r>
              <a:rPr lang="de-DE" dirty="0"/>
              <a:t>Du fühlst dich pudelwohl in der Kirche, hast ihr viel zu verdanken. Du schätzt die Tradition und dass nicht jedem Trend nachgejagt wird.</a:t>
            </a:r>
          </a:p>
          <a:p>
            <a:pPr marL="36900" indent="0">
              <a:buNone/>
            </a:pPr>
            <a:r>
              <a:rPr lang="de-DE" dirty="0"/>
              <a:t>So vieles in der Welt ändert sich gerade, überall bröckeln die Strukturen. Es ist doch gut, dass es auch noch Orte gibt, auf die man sich verlassen kann.</a:t>
            </a:r>
          </a:p>
          <a:p>
            <a:pPr marL="36900" indent="0">
              <a:buNone/>
            </a:pPr>
            <a:r>
              <a:rPr lang="de-DE" dirty="0"/>
              <a:t>Es gab nun doch schon so viele Reformen und </a:t>
            </a:r>
            <a:r>
              <a:rPr lang="de-DE" dirty="0" err="1"/>
              <a:t>Reförmchen</a:t>
            </a:r>
            <a:r>
              <a:rPr lang="de-DE" dirty="0"/>
              <a:t> bei Kirche … irgendwann muss doch auch mal gut sein. </a:t>
            </a:r>
          </a:p>
          <a:p>
            <a:pPr marL="36900" indent="0">
              <a:buNone/>
            </a:pPr>
            <a:r>
              <a:rPr lang="de-DE" dirty="0"/>
              <a:t>Ist doch auch noch viel Schönes da.</a:t>
            </a:r>
            <a:endParaRPr lang="de-AT" dirty="0"/>
          </a:p>
        </p:txBody>
      </p:sp>
      <p:pic>
        <p:nvPicPr>
          <p:cNvPr id="5" name="Grafik 4">
            <a:extLst>
              <a:ext uri="{FF2B5EF4-FFF2-40B4-BE49-F238E27FC236}">
                <a16:creationId xmlns:a16="http://schemas.microsoft.com/office/drawing/2014/main" id="{1C9B3030-D20E-4D6F-8A7A-71863610B228}"/>
              </a:ext>
            </a:extLst>
          </p:cNvPr>
          <p:cNvPicPr>
            <a:picLocks noChangeAspect="1"/>
          </p:cNvPicPr>
          <p:nvPr/>
        </p:nvPicPr>
        <p:blipFill>
          <a:blip r:embed="rId2"/>
          <a:stretch>
            <a:fillRect/>
          </a:stretch>
        </p:blipFill>
        <p:spPr>
          <a:xfrm>
            <a:off x="956733" y="2639815"/>
            <a:ext cx="3781425" cy="3049786"/>
          </a:xfrm>
          <a:prstGeom prst="rect">
            <a:avLst/>
          </a:prstGeom>
        </p:spPr>
      </p:pic>
      <p:sp>
        <p:nvSpPr>
          <p:cNvPr id="4" name="Textplatzhalter 3">
            <a:extLst>
              <a:ext uri="{FF2B5EF4-FFF2-40B4-BE49-F238E27FC236}">
                <a16:creationId xmlns:a16="http://schemas.microsoft.com/office/drawing/2014/main" id="{4E152A4F-1A00-4EFC-91C7-DA9DB1FC345A}"/>
              </a:ext>
            </a:extLst>
          </p:cNvPr>
          <p:cNvSpPr>
            <a:spLocks noGrp="1"/>
          </p:cNvSpPr>
          <p:nvPr>
            <p:ph type="body" sz="half" idx="2"/>
          </p:nvPr>
        </p:nvSpPr>
        <p:spPr>
          <a:xfrm>
            <a:off x="956733" y="2673351"/>
            <a:ext cx="3663951" cy="3016250"/>
          </a:xfrm>
        </p:spPr>
        <p:txBody>
          <a:bodyPr/>
          <a:lstStyle/>
          <a:p>
            <a:endParaRPr lang="de-AT" dirty="0"/>
          </a:p>
        </p:txBody>
      </p:sp>
    </p:spTree>
    <p:extLst>
      <p:ext uri="{BB962C8B-B14F-4D97-AF65-F5344CB8AC3E}">
        <p14:creationId xmlns:p14="http://schemas.microsoft.com/office/powerpoint/2010/main" val="242854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5C273-FD1B-4048-BF02-06E42C32BA56}"/>
              </a:ext>
            </a:extLst>
          </p:cNvPr>
          <p:cNvSpPr>
            <a:spLocks noGrp="1"/>
          </p:cNvSpPr>
          <p:nvPr>
            <p:ph type="title"/>
          </p:nvPr>
        </p:nvSpPr>
        <p:spPr/>
        <p:txBody>
          <a:bodyPr/>
          <a:lstStyle/>
          <a:p>
            <a:r>
              <a:rPr lang="de-DE" dirty="0"/>
              <a:t>Überwiegend B –</a:t>
            </a:r>
            <a:br>
              <a:rPr lang="de-DE" dirty="0"/>
            </a:br>
            <a:r>
              <a:rPr lang="de-DE" dirty="0"/>
              <a:t>die Mittelposition</a:t>
            </a:r>
            <a:endParaRPr lang="de-AT" dirty="0"/>
          </a:p>
        </p:txBody>
      </p:sp>
      <p:sp>
        <p:nvSpPr>
          <p:cNvPr id="3" name="Inhaltsplatzhalter 2">
            <a:extLst>
              <a:ext uri="{FF2B5EF4-FFF2-40B4-BE49-F238E27FC236}">
                <a16:creationId xmlns:a16="http://schemas.microsoft.com/office/drawing/2014/main" id="{800CF8B5-1CF7-4742-A2AB-9A1946D85095}"/>
              </a:ext>
            </a:extLst>
          </p:cNvPr>
          <p:cNvSpPr>
            <a:spLocks noGrp="1"/>
          </p:cNvSpPr>
          <p:nvPr>
            <p:ph idx="1"/>
          </p:nvPr>
        </p:nvSpPr>
        <p:spPr/>
        <p:txBody>
          <a:bodyPr/>
          <a:lstStyle/>
          <a:p>
            <a:pPr marL="36900" indent="0">
              <a:buNone/>
            </a:pPr>
            <a:r>
              <a:rPr lang="de-DE" dirty="0"/>
              <a:t>Du weißt, was du an der Kirche hast.</a:t>
            </a:r>
          </a:p>
          <a:p>
            <a:pPr marL="36900" indent="0">
              <a:buNone/>
            </a:pPr>
            <a:r>
              <a:rPr lang="de-DE" dirty="0"/>
              <a:t>Immerhin bist du noch hier. Gratulation dazu! </a:t>
            </a:r>
          </a:p>
          <a:p>
            <a:pPr marL="36900" indent="0">
              <a:buNone/>
            </a:pPr>
            <a:r>
              <a:rPr lang="de-DE" dirty="0"/>
              <a:t>Dir ist dieser etwas desolate Verein wichtig, mehr noch, er liegt dir echt am Herzen. </a:t>
            </a:r>
          </a:p>
          <a:p>
            <a:pPr marL="36900" indent="0">
              <a:buNone/>
            </a:pPr>
            <a:r>
              <a:rPr lang="de-DE" dirty="0"/>
              <a:t>Du bist nicht nur zufällig hier oder eben kleben geblieben, dein Herz schlägt für diese Gurkentruppe.</a:t>
            </a:r>
          </a:p>
          <a:p>
            <a:pPr marL="36900" indent="0">
              <a:buNone/>
            </a:pPr>
            <a:r>
              <a:rPr lang="de-DE" dirty="0"/>
              <a:t>Manchmal weißt du allerdings nicht, ob du dir dafür gratulieren oder dich selbst bemitleiden sollst. </a:t>
            </a:r>
          </a:p>
          <a:p>
            <a:pPr marL="36900" indent="0">
              <a:buNone/>
            </a:pPr>
            <a:r>
              <a:rPr lang="de-DE" dirty="0"/>
              <a:t>Du liebst Kirche und leidest zugleich an ihr.</a:t>
            </a:r>
          </a:p>
          <a:p>
            <a:pPr marL="36900" indent="0">
              <a:buNone/>
            </a:pPr>
            <a:endParaRPr lang="de-AT" dirty="0"/>
          </a:p>
        </p:txBody>
      </p:sp>
      <p:pic>
        <p:nvPicPr>
          <p:cNvPr id="5" name="Grafik 4">
            <a:extLst>
              <a:ext uri="{FF2B5EF4-FFF2-40B4-BE49-F238E27FC236}">
                <a16:creationId xmlns:a16="http://schemas.microsoft.com/office/drawing/2014/main" id="{4BF2AFA8-BB13-42B3-A5DE-AF548B54F0E7}"/>
              </a:ext>
            </a:extLst>
          </p:cNvPr>
          <p:cNvPicPr>
            <a:picLocks noChangeAspect="1"/>
          </p:cNvPicPr>
          <p:nvPr/>
        </p:nvPicPr>
        <p:blipFill>
          <a:blip r:embed="rId2"/>
          <a:stretch>
            <a:fillRect/>
          </a:stretch>
        </p:blipFill>
        <p:spPr>
          <a:xfrm>
            <a:off x="924443" y="2673351"/>
            <a:ext cx="3779045" cy="3016249"/>
          </a:xfrm>
          <a:prstGeom prst="rect">
            <a:avLst/>
          </a:prstGeom>
        </p:spPr>
      </p:pic>
      <p:sp>
        <p:nvSpPr>
          <p:cNvPr id="4" name="Textplatzhalter 3">
            <a:extLst>
              <a:ext uri="{FF2B5EF4-FFF2-40B4-BE49-F238E27FC236}">
                <a16:creationId xmlns:a16="http://schemas.microsoft.com/office/drawing/2014/main" id="{2FED706A-9EC6-4D24-815E-B53469F27B99}"/>
              </a:ext>
            </a:extLst>
          </p:cNvPr>
          <p:cNvSpPr>
            <a:spLocks noGrp="1"/>
          </p:cNvSpPr>
          <p:nvPr>
            <p:ph type="body" sz="half" idx="2"/>
          </p:nvPr>
        </p:nvSpPr>
        <p:spPr/>
        <p:txBody>
          <a:bodyPr/>
          <a:lstStyle/>
          <a:p>
            <a:endParaRPr lang="de-AT" dirty="0"/>
          </a:p>
        </p:txBody>
      </p:sp>
    </p:spTree>
    <p:extLst>
      <p:ext uri="{BB962C8B-B14F-4D97-AF65-F5344CB8AC3E}">
        <p14:creationId xmlns:p14="http://schemas.microsoft.com/office/powerpoint/2010/main" val="12429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D44E19-3D1B-4B5B-ACF2-AB4D8EEDE6B2}"/>
              </a:ext>
            </a:extLst>
          </p:cNvPr>
          <p:cNvSpPr>
            <a:spLocks noGrp="1"/>
          </p:cNvSpPr>
          <p:nvPr>
            <p:ph type="title"/>
          </p:nvPr>
        </p:nvSpPr>
        <p:spPr/>
        <p:txBody>
          <a:bodyPr/>
          <a:lstStyle/>
          <a:p>
            <a:r>
              <a:rPr lang="de-DE" dirty="0"/>
              <a:t>Überwiegend C –</a:t>
            </a:r>
            <a:br>
              <a:rPr lang="de-DE" dirty="0"/>
            </a:br>
            <a:r>
              <a:rPr lang="de-DE" dirty="0"/>
              <a:t>der/die radikal Veränderungswillige</a:t>
            </a:r>
            <a:endParaRPr lang="de-AT" dirty="0"/>
          </a:p>
        </p:txBody>
      </p:sp>
      <p:sp>
        <p:nvSpPr>
          <p:cNvPr id="3" name="Inhaltsplatzhalter 2">
            <a:extLst>
              <a:ext uri="{FF2B5EF4-FFF2-40B4-BE49-F238E27FC236}">
                <a16:creationId xmlns:a16="http://schemas.microsoft.com/office/drawing/2014/main" id="{FC543716-CC0A-4DC1-A858-0B59F8CBB017}"/>
              </a:ext>
            </a:extLst>
          </p:cNvPr>
          <p:cNvSpPr>
            <a:spLocks noGrp="1"/>
          </p:cNvSpPr>
          <p:nvPr>
            <p:ph idx="1"/>
          </p:nvPr>
        </p:nvSpPr>
        <p:spPr/>
        <p:txBody>
          <a:bodyPr>
            <a:normAutofit fontScale="85000" lnSpcReduction="20000"/>
          </a:bodyPr>
          <a:lstStyle/>
          <a:p>
            <a:pPr marL="36900" indent="0">
              <a:buNone/>
            </a:pPr>
            <a:r>
              <a:rPr lang="de-DE" dirty="0"/>
              <a:t>Warum bist du überhaupt noch hier? </a:t>
            </a:r>
          </a:p>
          <a:p>
            <a:pPr marL="36900" indent="0">
              <a:buNone/>
            </a:pPr>
            <a:r>
              <a:rPr lang="de-DE" dirty="0"/>
              <a:t>Gute Frage, nächste Frage…die du dir selbst immer mal wieder stellst. </a:t>
            </a:r>
          </a:p>
          <a:p>
            <a:pPr marL="36900" indent="0">
              <a:buNone/>
            </a:pPr>
            <a:r>
              <a:rPr lang="de-DE" dirty="0"/>
              <a:t>So ganz lassen kannst du von der Kirche nicht – da bist du den Betas ganz nahe. Dein Herz schlägt, ja pocht nahezu für die Kirche und die Menschen in ihr.</a:t>
            </a:r>
          </a:p>
          <a:p>
            <a:pPr marL="36900" indent="0">
              <a:buNone/>
            </a:pPr>
            <a:r>
              <a:rPr lang="de-DE" dirty="0"/>
              <a:t>Aber oft sind dir deren Ideen nicht radikal genug.</a:t>
            </a:r>
          </a:p>
          <a:p>
            <a:pPr marL="36900" indent="0">
              <a:buNone/>
            </a:pPr>
            <a:r>
              <a:rPr lang="de-DE" dirty="0"/>
              <a:t>Du hast nun schon viel Geduld bewiesen, warst lange freundlich und zuvorkommend, hast dich in verschiedenen Gremien eingebracht, die Spielregeln gelernt und befolgt.</a:t>
            </a:r>
          </a:p>
          <a:p>
            <a:pPr marL="36900" indent="0">
              <a:buNone/>
            </a:pPr>
            <a:r>
              <a:rPr lang="de-DE" dirty="0"/>
              <a:t>Keinesfalls möchtest du die Lebensleistungen vorheriger Generationen an Haupt- und Ehrenamtlichen bei Kirche klein reden, aber dass es so nicht weiter gehen kann, muss doch auch mal gesagt werden dürfen – ohne Rücksicht auf die Egos der anderen.</a:t>
            </a:r>
          </a:p>
          <a:p>
            <a:pPr marL="36900" indent="0">
              <a:buNone/>
            </a:pPr>
            <a:endParaRPr lang="de-AT" dirty="0"/>
          </a:p>
        </p:txBody>
      </p:sp>
      <p:pic>
        <p:nvPicPr>
          <p:cNvPr id="6" name="Grafik 5">
            <a:extLst>
              <a:ext uri="{FF2B5EF4-FFF2-40B4-BE49-F238E27FC236}">
                <a16:creationId xmlns:a16="http://schemas.microsoft.com/office/drawing/2014/main" id="{8DA4CC25-98E8-4643-9626-E78D7CB06D80}"/>
              </a:ext>
            </a:extLst>
          </p:cNvPr>
          <p:cNvPicPr>
            <a:picLocks noChangeAspect="1"/>
          </p:cNvPicPr>
          <p:nvPr/>
        </p:nvPicPr>
        <p:blipFill>
          <a:blip r:embed="rId2"/>
          <a:stretch>
            <a:fillRect/>
          </a:stretch>
        </p:blipFill>
        <p:spPr>
          <a:xfrm>
            <a:off x="950491" y="2673351"/>
            <a:ext cx="3706890" cy="3016250"/>
          </a:xfrm>
          <a:prstGeom prst="rect">
            <a:avLst/>
          </a:prstGeom>
        </p:spPr>
      </p:pic>
      <p:sp>
        <p:nvSpPr>
          <p:cNvPr id="4" name="Textplatzhalter 3">
            <a:extLst>
              <a:ext uri="{FF2B5EF4-FFF2-40B4-BE49-F238E27FC236}">
                <a16:creationId xmlns:a16="http://schemas.microsoft.com/office/drawing/2014/main" id="{829394E1-A33B-41C9-AA2F-69A31D00831E}"/>
              </a:ext>
            </a:extLst>
          </p:cNvPr>
          <p:cNvSpPr>
            <a:spLocks noGrp="1"/>
          </p:cNvSpPr>
          <p:nvPr>
            <p:ph type="body" sz="half" idx="2"/>
          </p:nvPr>
        </p:nvSpPr>
        <p:spPr>
          <a:xfrm>
            <a:off x="825623" y="2673351"/>
            <a:ext cx="3795061" cy="3016250"/>
          </a:xfrm>
        </p:spPr>
        <p:txBody>
          <a:bodyPr/>
          <a:lstStyle/>
          <a:p>
            <a:endParaRPr lang="de-AT" dirty="0"/>
          </a:p>
        </p:txBody>
      </p:sp>
    </p:spTree>
    <p:extLst>
      <p:ext uri="{BB962C8B-B14F-4D97-AF65-F5344CB8AC3E}">
        <p14:creationId xmlns:p14="http://schemas.microsoft.com/office/powerpoint/2010/main" val="3285846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4285919_TF00934815.potx" id="{08D36EB2-FEE3-43AB-ACF6-246562B2CDFC}" vid="{4D88EBF6-E6EB-4802-A143-212CC24A9D5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2.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3.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4.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5.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ppt/theme/themeOverride6.xml><?xml version="1.0" encoding="utf-8"?>
<a:themeOverride xmlns:a="http://schemas.openxmlformats.org/drawingml/2006/main">
  <a:clrScheme name="Custom 42">
    <a:dk1>
      <a:sysClr val="windowText" lastClr="000000"/>
    </a:dk1>
    <a:lt1>
      <a:sysClr val="window" lastClr="FFFFFF"/>
    </a:lt1>
    <a:dk2>
      <a:srgbClr val="454551"/>
    </a:dk2>
    <a:lt2>
      <a:srgbClr val="E3E3E5"/>
    </a:lt2>
    <a:accent1>
      <a:srgbClr val="FE09E3"/>
    </a:accent1>
    <a:accent2>
      <a:srgbClr val="00ACF5"/>
    </a:accent2>
    <a:accent3>
      <a:srgbClr val="55CB72"/>
    </a:accent3>
    <a:accent4>
      <a:srgbClr val="EFC926"/>
    </a:accent4>
    <a:accent5>
      <a:srgbClr val="969696"/>
    </a:accent5>
    <a:accent6>
      <a:srgbClr val="D54773"/>
    </a:accent6>
    <a:hlink>
      <a:srgbClr val="6B9F25"/>
    </a:hlink>
    <a:folHlink>
      <a:srgbClr val="8C8C8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89B453C-F2B2-4ECA-A6ED-7DBEF1B6D3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CC670F-05B9-4BB7-BA2C-0DE5B5C1E5D3}">
  <ds:schemaRefs>
    <ds:schemaRef ds:uri="http://schemas.microsoft.com/sharepoint/v3/contenttype/forms"/>
  </ds:schemaRefs>
</ds:datastoreItem>
</file>

<file path=customXml/itemProps3.xml><?xml version="1.0" encoding="utf-8"?>
<ds:datastoreItem xmlns:ds="http://schemas.openxmlformats.org/officeDocument/2006/customXml" ds:itemID="{02A3AD49-9331-450C-A2FE-6857A4DB38C6}">
  <ds:schemaRefs>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{09316898-0ACE-4468-AE81-7EF4A32CE081}tf00934815_win32</Template>
  <TotalTime>0</TotalTime>
  <Words>702</Words>
  <Application>Microsoft Office PowerPoint</Application>
  <PresentationFormat>Breitbild</PresentationFormat>
  <Paragraphs>72</Paragraphs>
  <Slides>10</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Calibri</vt:lpstr>
      <vt:lpstr>Goudy Old Style</vt:lpstr>
      <vt:lpstr>Trebuchet MS</vt:lpstr>
      <vt:lpstr>Wingdings</vt:lpstr>
      <vt:lpstr>Wingdings 2</vt:lpstr>
      <vt:lpstr>SlateVTI</vt:lpstr>
      <vt:lpstr>Veränderung bei Kirchens – welcher Typ bin ich?</vt:lpstr>
      <vt:lpstr>1. Wie sieht deine Morgenroutine Sonntag morgens aus?</vt:lpstr>
      <vt:lpstr> 2. Welches Lied würde für dich einen Gottesdienst bereichern? </vt:lpstr>
      <vt:lpstr>  3. Was ist für dich ein Must-Have in der Wohnungseinrichtung?  </vt:lpstr>
      <vt:lpstr>  4. Wenn Kirche so weitermacht, wie bisher, dann fühle ich mich…  </vt:lpstr>
      <vt:lpstr>  5. Welche Serie/welchen Film schaust du gerne und fühlst kirchliche Themen darin gut repräsentiert?  </vt:lpstr>
      <vt:lpstr>Überwiegend A – der/die Veränderungsmuffel*ine </vt:lpstr>
      <vt:lpstr>Überwiegend B – die Mittelposition</vt:lpstr>
      <vt:lpstr>Überwiegend C – der/die radikal Veränderungswillige</vt:lpstr>
      <vt:lpstr>Von allem ein bisschen - der/die  Pragmatiker*in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Veränderung bei Kirchens – welcher Typ bin ich?</dc:title>
  <dc:creator>b.noever@ejoe.at</dc:creator>
  <cp:lastModifiedBy>Dominik Knes</cp:lastModifiedBy>
  <cp:revision>1</cp:revision>
  <dcterms:created xsi:type="dcterms:W3CDTF">2022-03-13T15:47:19Z</dcterms:created>
  <dcterms:modified xsi:type="dcterms:W3CDTF">2022-03-29T09:18:44Z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